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4.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5.xml" ContentType="application/vnd.openxmlformats-officedocument.drawingml.chartshapes+xml"/>
  <Override PartName="/ppt/notesSlides/notesSlide10.xml" ContentType="application/vnd.openxmlformats-officedocument.presentationml.notesSlide+xml"/>
  <Override PartName="/ppt/charts/chart6.xml" ContentType="application/vnd.openxmlformats-officedocument.drawingml.chart+xml"/>
  <Override PartName="/ppt/theme/themeOverride2.xml" ContentType="application/vnd.openxmlformats-officedocument.themeOverride+xml"/>
  <Override PartName="/ppt/drawings/drawing6.xml" ContentType="application/vnd.openxmlformats-officedocument.drawingml.chartshapes+xml"/>
  <Override PartName="/ppt/notesSlides/notesSlide11.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7.xml" ContentType="application/vnd.openxmlformats-officedocument.drawingml.chartshapes+xml"/>
  <Override PartName="/ppt/notesSlides/notesSlide12.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8.xml" ContentType="application/vnd.openxmlformats-officedocument.drawingml.chartshapes+xml"/>
  <Override PartName="/ppt/notesSlides/notesSlide13.xml" ContentType="application/vnd.openxmlformats-officedocument.presentationml.notesSlide+xml"/>
  <Override PartName="/ppt/charts/chart9.xml" ContentType="application/vnd.openxmlformats-officedocument.drawingml.chart+xml"/>
  <Override PartName="/ppt/drawings/drawing9.xml" ContentType="application/vnd.openxmlformats-officedocument.drawingml.chartshapes+xml"/>
  <Override PartName="/ppt/notesSlides/notesSlide14.xml" ContentType="application/vnd.openxmlformats-officedocument.presentationml.notesSlid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0.xml" ContentType="application/vnd.openxmlformats-officedocument.drawingml.chartshapes+xml"/>
  <Override PartName="/ppt/notesSlides/notesSlide15.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11.xml" ContentType="application/vnd.openxmlformats-officedocument.drawingml.chartshapes+xml"/>
  <Override PartName="/ppt/notesSlides/notesSlide16.xml" ContentType="application/vnd.openxmlformats-officedocument.presentationml.notesSlid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2.xml" ContentType="application/vnd.openxmlformats-officedocument.drawingml.chartshapes+xml"/>
  <Override PartName="/ppt/notesSlides/notesSlide17.xml" ContentType="application/vnd.openxmlformats-officedocument.presentationml.notesSlide+xml"/>
  <Override PartName="/ppt/charts/chart13.xml" ContentType="application/vnd.openxmlformats-officedocument.drawingml.chart+xml"/>
  <Override PartName="/ppt/drawings/drawing13.xml" ContentType="application/vnd.openxmlformats-officedocument.drawingml.chartshapes+xml"/>
  <Override PartName="/ppt/notesSlides/notesSlide18.xml" ContentType="application/vnd.openxmlformats-officedocument.presentationml.notesSl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4.xml" ContentType="application/vnd.openxmlformats-officedocument.drawingml.chartshape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5.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15.xml" ContentType="application/vnd.openxmlformats-officedocument.drawingml.chartshapes+xml"/>
  <Override PartName="/ppt/notesSlides/notesSlide21.xml" ContentType="application/vnd.openxmlformats-officedocument.presentationml.notesSlide+xml"/>
  <Override PartName="/ppt/charts/chart16.xml" ContentType="application/vnd.openxmlformats-officedocument.drawingml.chart+xml"/>
  <Override PartName="/ppt/drawings/drawing16.xml" ContentType="application/vnd.openxmlformats-officedocument.drawingml.chartshapes+xml"/>
  <Override PartName="/ppt/notesSlides/notesSlide22.xml" ContentType="application/vnd.openxmlformats-officedocument.presentationml.notesSlide+xml"/>
  <Override PartName="/ppt/charts/chart17.xml" ContentType="application/vnd.openxmlformats-officedocument.drawingml.chart+xml"/>
  <Override PartName="/ppt/drawings/drawing17.xml" ContentType="application/vnd.openxmlformats-officedocument.drawingml.chartshapes+xml"/>
  <Override PartName="/ppt/notesSlides/notesSlide23.xml" ContentType="application/vnd.openxmlformats-officedocument.presentationml.notesSlide+xml"/>
  <Override PartName="/ppt/charts/chart18.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18.xml" ContentType="application/vnd.openxmlformats-officedocument.drawingml.chartshapes+xml"/>
  <Override PartName="/ppt/notesSlides/notesSlide24.xml" ContentType="application/vnd.openxmlformats-officedocument.presentationml.notesSlide+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19.xml" ContentType="application/vnd.openxmlformats-officedocument.drawingml.chartshapes+xml"/>
  <Override PartName="/ppt/notesSlides/notesSlide25.xml" ContentType="application/vnd.openxmlformats-officedocument.presentationml.notesSlide+xml"/>
  <Override PartName="/ppt/charts/chart20.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20.xml" ContentType="application/vnd.openxmlformats-officedocument.drawingml.chartshapes+xml"/>
  <Override PartName="/ppt/notesSlides/notesSlide26.xml" ContentType="application/vnd.openxmlformats-officedocument.presentationml.notesSlide+xml"/>
  <Override PartName="/ppt/charts/chart21.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21.xml" ContentType="application/vnd.openxmlformats-officedocument.drawingml.chartshapes+xml"/>
  <Override PartName="/ppt/notesSlides/notesSlide27.xml" ContentType="application/vnd.openxmlformats-officedocument.presentationml.notesSlide+xml"/>
  <Override PartName="/ppt/charts/chart22.xml" ContentType="application/vnd.openxmlformats-officedocument.drawingml.chart+xml"/>
  <Override PartName="/ppt/drawings/drawing22.xml" ContentType="application/vnd.openxmlformats-officedocument.drawingml.chartshapes+xml"/>
  <Override PartName="/ppt/notesSlides/notesSlide28.xml" ContentType="application/vnd.openxmlformats-officedocument.presentationml.notesSlide+xml"/>
  <Override PartName="/ppt/charts/chart23.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23.xml" ContentType="application/vnd.openxmlformats-officedocument.drawingml.chartshape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24.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24.xml" ContentType="application/vnd.openxmlformats-officedocument.drawingml.chartshapes+xml"/>
  <Override PartName="/ppt/notesSlides/notesSlide31.xml" ContentType="application/vnd.openxmlformats-officedocument.presentationml.notesSlide+xml"/>
  <Override PartName="/ppt/charts/chart25.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25.xml" ContentType="application/vnd.openxmlformats-officedocument.drawingml.chartshapes+xml"/>
  <Override PartName="/ppt/notesSlides/notesSlide32.xml" ContentType="application/vnd.openxmlformats-officedocument.presentationml.notesSlide+xml"/>
  <Override PartName="/ppt/charts/chart26.xml" ContentType="application/vnd.openxmlformats-officedocument.drawingml.chart+xml"/>
  <Override PartName="/ppt/drawings/drawing26.xml" ContentType="application/vnd.openxmlformats-officedocument.drawingml.chartshape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27.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27.xml" ContentType="application/vnd.openxmlformats-officedocument.drawingml.chartshapes+xml"/>
  <Override PartName="/ppt/notesSlides/notesSlide35.xml" ContentType="application/vnd.openxmlformats-officedocument.presentationml.notesSlide+xml"/>
  <Override PartName="/ppt/charts/chart28.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28.xml" ContentType="application/vnd.openxmlformats-officedocument.drawingml.chartshape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6" r:id="rId7"/>
  </p:sldMasterIdLst>
  <p:notesMasterIdLst>
    <p:notesMasterId r:id="rId47"/>
  </p:notesMasterIdLst>
  <p:handoutMasterIdLst>
    <p:handoutMasterId r:id="rId48"/>
  </p:handoutMasterIdLst>
  <p:sldIdLst>
    <p:sldId id="326" r:id="rId8"/>
    <p:sldId id="320" r:id="rId9"/>
    <p:sldId id="329" r:id="rId10"/>
    <p:sldId id="330" r:id="rId11"/>
    <p:sldId id="331" r:id="rId12"/>
    <p:sldId id="272" r:id="rId13"/>
    <p:sldId id="273" r:id="rId14"/>
    <p:sldId id="321" r:id="rId15"/>
    <p:sldId id="269" r:id="rId16"/>
    <p:sldId id="340" r:id="rId17"/>
    <p:sldId id="278" r:id="rId18"/>
    <p:sldId id="318" r:id="rId19"/>
    <p:sldId id="341" r:id="rId20"/>
    <p:sldId id="276" r:id="rId21"/>
    <p:sldId id="277" r:id="rId22"/>
    <p:sldId id="279" r:id="rId23"/>
    <p:sldId id="332" r:id="rId24"/>
    <p:sldId id="333" r:id="rId25"/>
    <p:sldId id="322" r:id="rId26"/>
    <p:sldId id="317" r:id="rId27"/>
    <p:sldId id="293" r:id="rId28"/>
    <p:sldId id="335" r:id="rId29"/>
    <p:sldId id="306" r:id="rId30"/>
    <p:sldId id="287" r:id="rId31"/>
    <p:sldId id="289" r:id="rId32"/>
    <p:sldId id="296" r:id="rId33"/>
    <p:sldId id="297" r:id="rId34"/>
    <p:sldId id="298" r:id="rId35"/>
    <p:sldId id="323" r:id="rId36"/>
    <p:sldId id="338" r:id="rId37"/>
    <p:sldId id="339" r:id="rId38"/>
    <p:sldId id="342" r:id="rId39"/>
    <p:sldId id="324" r:id="rId40"/>
    <p:sldId id="283" r:id="rId41"/>
    <p:sldId id="285" r:id="rId42"/>
    <p:sldId id="334" r:id="rId43"/>
    <p:sldId id="325" r:id="rId44"/>
    <p:sldId id="304" r:id="rId45"/>
    <p:sldId id="315" r:id="rId46"/>
  </p:sldIdLst>
  <p:sldSz cx="9144000" cy="6858000" type="screen4x3"/>
  <p:notesSz cx="6805613" cy="9939338"/>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240">
          <p15:clr>
            <a:srgbClr val="A4A3A4"/>
          </p15:clr>
        </p15:guide>
        <p15:guide id="2" pos="5478">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006600"/>
    <a:srgbClr val="77BE43"/>
    <a:srgbClr val="1099D6"/>
    <a:srgbClr val="A7C7E6"/>
    <a:srgbClr val="0037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94" autoAdjust="0"/>
    <p:restoredTop sz="66749" autoAdjust="0"/>
  </p:normalViewPr>
  <p:slideViewPr>
    <p:cSldViewPr snapToGrid="0">
      <p:cViewPr varScale="1">
        <p:scale>
          <a:sx n="70" d="100"/>
          <a:sy n="70" d="100"/>
        </p:scale>
        <p:origin x="1770" y="60"/>
      </p:cViewPr>
      <p:guideLst>
        <p:guide orient="horz" pos="4240"/>
        <p:guide pos="547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2482"/>
    </p:cViewPr>
  </p:sorterViewPr>
  <p:notesViewPr>
    <p:cSldViewPr snapToGrid="0">
      <p:cViewPr varScale="1">
        <p:scale>
          <a:sx n="73" d="100"/>
          <a:sy n="73" d="100"/>
        </p:scale>
        <p:origin x="21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handoutMaster" Target="handoutMasters/handoutMaster1.xml"/><Relationship Id="rId8" Type="http://schemas.openxmlformats.org/officeDocument/2006/relationships/slide" Target="slides/slide1.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dtf\treasurybusiness\Economic\Economic%20and%20Revenue%20Forecasting\Submissions%20and%20Publications\State%20&amp;%20National%20Wage%20Cases\State%20Wage%20Case%202018\SWC%202018%20-%20Presentation%20Charts%20(20180522).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0.xml"/></Relationships>
</file>

<file path=ppt/charts/_rels/chart11.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11.xml"/></Relationships>
</file>

<file path=ppt/charts/_rels/chart12.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21).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2.xm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4.xml"/></Relationships>
</file>

<file path=ppt/charts/_rels/chart15.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15.xm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6.xml"/><Relationship Id="rId1"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17.xml"/><Relationship Id="rId1"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s>
</file>

<file path=ppt/charts/_rels/chart18.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18.xml"/></Relationships>
</file>

<file path=ppt/charts/_rels/chart19.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19.xml"/></Relationships>
</file>

<file path=ppt/charts/_rels/chart2.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_rels/chart20.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20.xml"/></Relationships>
</file>

<file path=ppt/charts/_rels/chart21.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21.xm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22.xml"/><Relationship Id="rId1"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s>
</file>

<file path=ppt/charts/_rels/chart23.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23.xml"/></Relationships>
</file>

<file path=ppt/charts/_rels/chart24.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24.xml"/></Relationships>
</file>

<file path=ppt/charts/_rels/chart25.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25.xml"/></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26.xml"/><Relationship Id="rId1" Type="http://schemas.openxmlformats.org/officeDocument/2006/relationships/oleObject" Target="file:///\\dtf\treasurybusiness\Economic\Economic%20and%20Revenue%20Forecasting\Submissions%20and%20Publications\State%20&amp;%20National%20Wage%20Cases\State%20Wage%20Case%202018\SWC%202018%20-%20Presentation%20Charts%20(20180522).xlsx" TargetMode="External"/></Relationships>
</file>

<file path=ppt/charts/_rels/chart27.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27.xml"/></Relationships>
</file>

<file path=ppt/charts/_rels/chart28.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28.xml"/></Relationships>
</file>

<file path=ppt/charts/_rels/chart3.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dtf\treasurybusiness\Economic\Economic%20and%20Revenue%20Forecasting\Submissions%20and%20Publications\State%20&amp;%20National%20Wage%20Cases\State%20Wage%20Case%202018\SWC%202018%20-%20Presentation%20Charts%20(201805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452513966480458E-2"/>
          <c:y val="0.13842271241830068"/>
          <c:w val="0.91562712591869899"/>
          <c:h val="0.68856683006535946"/>
        </c:manualLayout>
      </c:layout>
      <c:barChart>
        <c:barDir val="col"/>
        <c:grouping val="stacked"/>
        <c:varyColors val="0"/>
        <c:ser>
          <c:idx val="1"/>
          <c:order val="1"/>
          <c:tx>
            <c:v>China</c:v>
          </c:tx>
          <c:spPr>
            <a:solidFill>
              <a:srgbClr val="002060"/>
            </a:solidFill>
            <a:ln w="31750">
              <a:noFill/>
            </a:ln>
          </c:spPr>
          <c:invertIfNegative val="0"/>
          <c:dPt>
            <c:idx val="0"/>
            <c:invertIfNegative val="0"/>
            <c:bubble3D val="0"/>
            <c:extLst>
              <c:ext xmlns:c16="http://schemas.microsoft.com/office/drawing/2014/chart" uri="{C3380CC4-5D6E-409C-BE32-E72D297353CC}">
                <c16:uniqueId val="{00000000-4639-46CA-BD70-56240A65A1DD}"/>
              </c:ext>
            </c:extLst>
          </c:dPt>
          <c:dPt>
            <c:idx val="18"/>
            <c:invertIfNegative val="0"/>
            <c:bubble3D val="0"/>
            <c:spPr>
              <a:solidFill>
                <a:srgbClr val="002060">
                  <a:alpha val="70000"/>
                </a:srgbClr>
              </a:solidFill>
              <a:ln w="31750">
                <a:noFill/>
              </a:ln>
            </c:spPr>
            <c:extLst>
              <c:ext xmlns:c16="http://schemas.microsoft.com/office/drawing/2014/chart" uri="{C3380CC4-5D6E-409C-BE32-E72D297353CC}">
                <c16:uniqueId val="{00000002-4639-46CA-BD70-56240A65A1DD}"/>
              </c:ext>
            </c:extLst>
          </c:dPt>
          <c:dPt>
            <c:idx val="19"/>
            <c:invertIfNegative val="0"/>
            <c:bubble3D val="0"/>
            <c:spPr>
              <a:solidFill>
                <a:srgbClr val="002060">
                  <a:alpha val="70000"/>
                </a:srgbClr>
              </a:solidFill>
              <a:ln w="31750">
                <a:noFill/>
              </a:ln>
            </c:spPr>
            <c:extLst>
              <c:ext xmlns:c16="http://schemas.microsoft.com/office/drawing/2014/chart" uri="{C3380CC4-5D6E-409C-BE32-E72D297353CC}">
                <c16:uniqueId val="{00000004-4639-46CA-BD70-56240A65A1DD}"/>
              </c:ext>
            </c:extLst>
          </c:dPt>
          <c:dPt>
            <c:idx val="20"/>
            <c:invertIfNegative val="0"/>
            <c:bubble3D val="0"/>
            <c:spPr>
              <a:solidFill>
                <a:srgbClr val="002060">
                  <a:alpha val="70000"/>
                </a:srgbClr>
              </a:solidFill>
              <a:ln w="31750">
                <a:noFill/>
              </a:ln>
            </c:spPr>
            <c:extLst>
              <c:ext xmlns:c16="http://schemas.microsoft.com/office/drawing/2014/chart" uri="{C3380CC4-5D6E-409C-BE32-E72D297353CC}">
                <c16:uniqueId val="{00000006-4639-46CA-BD70-56240A65A1DD}"/>
              </c:ext>
            </c:extLst>
          </c:dPt>
          <c:dPt>
            <c:idx val="21"/>
            <c:invertIfNegative val="0"/>
            <c:bubble3D val="0"/>
            <c:spPr>
              <a:solidFill>
                <a:srgbClr val="002060">
                  <a:alpha val="70000"/>
                </a:srgbClr>
              </a:solidFill>
              <a:ln w="31750">
                <a:noFill/>
              </a:ln>
            </c:spPr>
            <c:extLst>
              <c:ext xmlns:c16="http://schemas.microsoft.com/office/drawing/2014/chart" uri="{C3380CC4-5D6E-409C-BE32-E72D297353CC}">
                <c16:uniqueId val="{00000008-4639-46CA-BD70-56240A65A1DD}"/>
              </c:ext>
            </c:extLst>
          </c:dPt>
          <c:dPt>
            <c:idx val="22"/>
            <c:invertIfNegative val="0"/>
            <c:bubble3D val="0"/>
            <c:spPr>
              <a:solidFill>
                <a:srgbClr val="002060">
                  <a:alpha val="70000"/>
                </a:srgbClr>
              </a:solidFill>
              <a:ln w="31750">
                <a:noFill/>
              </a:ln>
            </c:spPr>
            <c:extLst>
              <c:ext xmlns:c16="http://schemas.microsoft.com/office/drawing/2014/chart" uri="{C3380CC4-5D6E-409C-BE32-E72D297353CC}">
                <c16:uniqueId val="{0000000A-4639-46CA-BD70-56240A65A1DD}"/>
              </c:ext>
            </c:extLst>
          </c:dPt>
          <c:cat>
            <c:numRef>
              <c:f>'S3 Data'!$V$56:$AS$56</c:f>
              <c:numCache>
                <c:formatCode>General</c:formatCod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numCache>
              <c:extLst/>
            </c:numRef>
          </c:cat>
          <c:val>
            <c:numRef>
              <c:f>'S3 Data'!$V$72:$AS$72</c:f>
              <c:numCache>
                <c:formatCode>0.00</c:formatCode>
                <c:ptCount val="23"/>
                <c:pt idx="0">
                  <c:v>0.82255409935995116</c:v>
                </c:pt>
                <c:pt idx="1">
                  <c:v>1.0360936129495257</c:v>
                </c:pt>
                <c:pt idx="2">
                  <c:v>1.2861109999599856</c:v>
                </c:pt>
                <c:pt idx="3">
                  <c:v>1.6450648055832504</c:v>
                </c:pt>
                <c:pt idx="4">
                  <c:v>1.8377681465564333</c:v>
                </c:pt>
                <c:pt idx="5">
                  <c:v>2.7462391554594716</c:v>
                </c:pt>
                <c:pt idx="6">
                  <c:v>3.3027043815862447</c:v>
                </c:pt>
                <c:pt idx="7">
                  <c:v>4.0627420054414261</c:v>
                </c:pt>
                <c:pt idx="8">
                  <c:v>2.8783623336745134</c:v>
                </c:pt>
                <c:pt idx="9">
                  <c:v>3.5581434162062613</c:v>
                </c:pt>
                <c:pt idx="10">
                  <c:v>4.5914055656982447</c:v>
                </c:pt>
                <c:pt idx="11">
                  <c:v>4.4372706802666162</c:v>
                </c:pt>
                <c:pt idx="12">
                  <c:v>3.4651651651651663</c:v>
                </c:pt>
                <c:pt idx="13">
                  <c:v>3.9306266793793876</c:v>
                </c:pt>
                <c:pt idx="14">
                  <c:v>3.555378764358895</c:v>
                </c:pt>
                <c:pt idx="15">
                  <c:v>3.550905037422369</c:v>
                </c:pt>
                <c:pt idx="16">
                  <c:v>3.549036682713437</c:v>
                </c:pt>
                <c:pt idx="17">
                  <c:v>3.685189630340854</c:v>
                </c:pt>
                <c:pt idx="18">
                  <c:v>3.5249639942390774</c:v>
                </c:pt>
                <c:pt idx="19">
                  <c:v>3.4181469035045602</c:v>
                </c:pt>
                <c:pt idx="20">
                  <c:v>3.3647383581373012</c:v>
                </c:pt>
                <c:pt idx="21">
                  <c:v>3.204512722035525</c:v>
                </c:pt>
                <c:pt idx="22">
                  <c:v>3.0442870859337492</c:v>
                </c:pt>
              </c:numCache>
              <c:extLst/>
            </c:numRef>
          </c:val>
          <c:extLst>
            <c:ext xmlns:c16="http://schemas.microsoft.com/office/drawing/2014/chart" uri="{C3380CC4-5D6E-409C-BE32-E72D297353CC}">
              <c16:uniqueId val="{0000000B-4639-46CA-BD70-56240A65A1DD}"/>
            </c:ext>
          </c:extLst>
        </c:ser>
        <c:ser>
          <c:idx val="2"/>
          <c:order val="2"/>
          <c:tx>
            <c:v>Other</c:v>
          </c:tx>
          <c:spPr>
            <a:solidFill>
              <a:srgbClr val="00B0F0"/>
            </a:solidFill>
          </c:spPr>
          <c:invertIfNegative val="0"/>
          <c:dPt>
            <c:idx val="18"/>
            <c:invertIfNegative val="0"/>
            <c:bubble3D val="0"/>
            <c:spPr>
              <a:solidFill>
                <a:srgbClr val="00B0F0">
                  <a:alpha val="70000"/>
                </a:srgbClr>
              </a:solidFill>
            </c:spPr>
            <c:extLst>
              <c:ext xmlns:c16="http://schemas.microsoft.com/office/drawing/2014/chart" uri="{C3380CC4-5D6E-409C-BE32-E72D297353CC}">
                <c16:uniqueId val="{0000000D-4639-46CA-BD70-56240A65A1DD}"/>
              </c:ext>
            </c:extLst>
          </c:dPt>
          <c:dPt>
            <c:idx val="19"/>
            <c:invertIfNegative val="0"/>
            <c:bubble3D val="0"/>
            <c:spPr>
              <a:solidFill>
                <a:srgbClr val="00B0F0">
                  <a:alpha val="70000"/>
                </a:srgbClr>
              </a:solidFill>
            </c:spPr>
            <c:extLst>
              <c:ext xmlns:c16="http://schemas.microsoft.com/office/drawing/2014/chart" uri="{C3380CC4-5D6E-409C-BE32-E72D297353CC}">
                <c16:uniqueId val="{0000000F-4639-46CA-BD70-56240A65A1DD}"/>
              </c:ext>
            </c:extLst>
          </c:dPt>
          <c:dPt>
            <c:idx val="20"/>
            <c:invertIfNegative val="0"/>
            <c:bubble3D val="0"/>
            <c:spPr>
              <a:solidFill>
                <a:srgbClr val="00B0F0">
                  <a:alpha val="70000"/>
                </a:srgbClr>
              </a:solidFill>
            </c:spPr>
            <c:extLst>
              <c:ext xmlns:c16="http://schemas.microsoft.com/office/drawing/2014/chart" uri="{C3380CC4-5D6E-409C-BE32-E72D297353CC}">
                <c16:uniqueId val="{00000011-4639-46CA-BD70-56240A65A1DD}"/>
              </c:ext>
            </c:extLst>
          </c:dPt>
          <c:dPt>
            <c:idx val="21"/>
            <c:invertIfNegative val="0"/>
            <c:bubble3D val="0"/>
            <c:spPr>
              <a:solidFill>
                <a:srgbClr val="00B0F0">
                  <a:alpha val="70000"/>
                </a:srgbClr>
              </a:solidFill>
            </c:spPr>
            <c:extLst>
              <c:ext xmlns:c16="http://schemas.microsoft.com/office/drawing/2014/chart" uri="{C3380CC4-5D6E-409C-BE32-E72D297353CC}">
                <c16:uniqueId val="{00000013-4639-46CA-BD70-56240A65A1DD}"/>
              </c:ext>
            </c:extLst>
          </c:dPt>
          <c:dPt>
            <c:idx val="22"/>
            <c:invertIfNegative val="0"/>
            <c:bubble3D val="0"/>
            <c:spPr>
              <a:solidFill>
                <a:srgbClr val="00B0F0">
                  <a:alpha val="70000"/>
                </a:srgbClr>
              </a:solidFill>
            </c:spPr>
            <c:extLst>
              <c:ext xmlns:c16="http://schemas.microsoft.com/office/drawing/2014/chart" uri="{C3380CC4-5D6E-409C-BE32-E72D297353CC}">
                <c16:uniqueId val="{00000015-4639-46CA-BD70-56240A65A1DD}"/>
              </c:ext>
            </c:extLst>
          </c:dPt>
          <c:cat>
            <c:numRef>
              <c:f>'S3 Data'!$V$56:$AS$56</c:f>
              <c:numCache>
                <c:formatCode>General</c:formatCod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numCache>
              <c:extLst/>
            </c:numRef>
          </c:cat>
          <c:val>
            <c:numRef>
              <c:f>'S3 Data'!$V$73:$AS$73</c:f>
              <c:numCache>
                <c:formatCode>0.00</c:formatCode>
                <c:ptCount val="23"/>
                <c:pt idx="0">
                  <c:v>4.7316802368615836</c:v>
                </c:pt>
                <c:pt idx="1">
                  <c:v>1.1083884857666855</c:v>
                </c:pt>
                <c:pt idx="2">
                  <c:v>2.4731063182745778</c:v>
                </c:pt>
                <c:pt idx="3">
                  <c:v>2.7327785873149786</c:v>
                </c:pt>
                <c:pt idx="4">
                  <c:v>3.8584586808464136</c:v>
                </c:pt>
                <c:pt idx="5">
                  <c:v>3.1192604655080456</c:v>
                </c:pt>
                <c:pt idx="6">
                  <c:v>3.2308485856905156</c:v>
                </c:pt>
                <c:pt idx="7">
                  <c:v>3.2240329639998411</c:v>
                </c:pt>
                <c:pt idx="8">
                  <c:v>0.71926441487546899</c:v>
                </c:pt>
                <c:pt idx="9">
                  <c:v>-0.48051335174953946</c:v>
                </c:pt>
                <c:pt idx="10">
                  <c:v>3.52875505229055</c:v>
                </c:pt>
                <c:pt idx="11">
                  <c:v>1.2789756977150999</c:v>
                </c:pt>
                <c:pt idx="12">
                  <c:v>1.4785399323374011</c:v>
                </c:pt>
                <c:pt idx="13">
                  <c:v>1.45365953020716</c:v>
                </c:pt>
                <c:pt idx="14">
                  <c:v>1.1872822449894778</c:v>
                </c:pt>
                <c:pt idx="15">
                  <c:v>1.2397685652104662</c:v>
                </c:pt>
                <c:pt idx="16">
                  <c:v>1.0142111019123252</c:v>
                </c:pt>
                <c:pt idx="17">
                  <c:v>1.3873544211518287</c:v>
                </c:pt>
                <c:pt idx="18">
                  <c:v>1.2898543767002737</c:v>
                </c:pt>
                <c:pt idx="19">
                  <c:v>1.2234241923152149</c:v>
                </c:pt>
                <c:pt idx="20">
                  <c:v>1.1143854127771551</c:v>
                </c:pt>
                <c:pt idx="21">
                  <c:v>1.1727307480307969</c:v>
                </c:pt>
                <c:pt idx="22">
                  <c:v>1.1303426325989929</c:v>
                </c:pt>
              </c:numCache>
              <c:extLst/>
            </c:numRef>
          </c:val>
          <c:extLst>
            <c:ext xmlns:c16="http://schemas.microsoft.com/office/drawing/2014/chart" uri="{C3380CC4-5D6E-409C-BE32-E72D297353CC}">
              <c16:uniqueId val="{00000016-4639-46CA-BD70-56240A65A1DD}"/>
            </c:ext>
          </c:extLst>
        </c:ser>
        <c:dLbls>
          <c:showLegendKey val="0"/>
          <c:showVal val="0"/>
          <c:showCatName val="0"/>
          <c:showSerName val="0"/>
          <c:showPercent val="0"/>
          <c:showBubbleSize val="0"/>
        </c:dLbls>
        <c:gapWidth val="28"/>
        <c:overlap val="100"/>
        <c:axId val="584568384"/>
        <c:axId val="714494624"/>
      </c:barChart>
      <c:lineChart>
        <c:grouping val="standard"/>
        <c:varyColors val="0"/>
        <c:ser>
          <c:idx val="0"/>
          <c:order val="0"/>
          <c:tx>
            <c:v>Total</c:v>
          </c:tx>
          <c:spPr>
            <a:ln w="28575">
              <a:solidFill>
                <a:srgbClr val="E46C0A"/>
              </a:solidFill>
            </a:ln>
          </c:spPr>
          <c:marker>
            <c:symbol val="none"/>
          </c:marker>
          <c:cat>
            <c:numRef>
              <c:f>'S3 Data'!$V$56:$AS$56</c:f>
              <c:numCache>
                <c:formatCode>General</c:formatCod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numCache>
              <c:extLst/>
            </c:numRef>
          </c:cat>
          <c:val>
            <c:numRef>
              <c:f>'S3 Data'!$V$70:$AS$70</c:f>
              <c:numCache>
                <c:formatCode>0.00</c:formatCode>
                <c:ptCount val="23"/>
                <c:pt idx="0">
                  <c:v>5.5542343362215352</c:v>
                </c:pt>
                <c:pt idx="1">
                  <c:v>2.1444820987162112</c:v>
                </c:pt>
                <c:pt idx="2">
                  <c:v>3.7592173182345636</c:v>
                </c:pt>
                <c:pt idx="3">
                  <c:v>4.377843392898229</c:v>
                </c:pt>
                <c:pt idx="4">
                  <c:v>5.6962268274028469</c:v>
                </c:pt>
                <c:pt idx="5">
                  <c:v>5.8654996209675172</c:v>
                </c:pt>
                <c:pt idx="6">
                  <c:v>6.5335529672767603</c:v>
                </c:pt>
                <c:pt idx="7">
                  <c:v>7.2867749694412671</c:v>
                </c:pt>
                <c:pt idx="8">
                  <c:v>3.5976267485499824</c:v>
                </c:pt>
                <c:pt idx="9">
                  <c:v>3.0776300644567218</c:v>
                </c:pt>
                <c:pt idx="10">
                  <c:v>8.1201606179887946</c:v>
                </c:pt>
                <c:pt idx="11">
                  <c:v>5.7162463779817161</c:v>
                </c:pt>
                <c:pt idx="12">
                  <c:v>4.9437050975025674</c:v>
                </c:pt>
                <c:pt idx="13">
                  <c:v>5.3842862095865476</c:v>
                </c:pt>
                <c:pt idx="14">
                  <c:v>4.7426610093483728</c:v>
                </c:pt>
                <c:pt idx="15">
                  <c:v>4.7906736026328351</c:v>
                </c:pt>
                <c:pt idx="16">
                  <c:v>4.5632477846257622</c:v>
                </c:pt>
                <c:pt idx="17">
                  <c:v>5.0725440514926827</c:v>
                </c:pt>
                <c:pt idx="18">
                  <c:v>4.8148183709393511</c:v>
                </c:pt>
                <c:pt idx="19">
                  <c:v>4.6415710958197751</c:v>
                </c:pt>
                <c:pt idx="20">
                  <c:v>4.4791237709144562</c:v>
                </c:pt>
                <c:pt idx="21">
                  <c:v>4.3772434700663219</c:v>
                </c:pt>
                <c:pt idx="22">
                  <c:v>4.1746297185327421</c:v>
                </c:pt>
              </c:numCache>
              <c:extLst/>
            </c:numRef>
          </c:val>
          <c:smooth val="0"/>
          <c:extLst>
            <c:ext xmlns:c16="http://schemas.microsoft.com/office/drawing/2014/chart" uri="{C3380CC4-5D6E-409C-BE32-E72D297353CC}">
              <c16:uniqueId val="{00000017-4639-46CA-BD70-56240A65A1DD}"/>
            </c:ext>
          </c:extLst>
        </c:ser>
        <c:dLbls>
          <c:showLegendKey val="0"/>
          <c:showVal val="0"/>
          <c:showCatName val="0"/>
          <c:showSerName val="0"/>
          <c:showPercent val="0"/>
          <c:showBubbleSize val="0"/>
        </c:dLbls>
        <c:marker val="1"/>
        <c:smooth val="0"/>
        <c:axId val="584568384"/>
        <c:axId val="714494624"/>
      </c:lineChart>
      <c:catAx>
        <c:axId val="584568384"/>
        <c:scaling>
          <c:orientation val="minMax"/>
        </c:scaling>
        <c:delete val="0"/>
        <c:axPos val="b"/>
        <c:numFmt formatCode="General" sourceLinked="0"/>
        <c:majorTickMark val="none"/>
        <c:minorTickMark val="none"/>
        <c:tickLblPos val="low"/>
        <c:spPr>
          <a:ln w="12700">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714494624"/>
        <c:crosses val="autoZero"/>
        <c:auto val="0"/>
        <c:lblAlgn val="ctr"/>
        <c:lblOffset val="100"/>
        <c:tickLblSkip val="2"/>
        <c:tickMarkSkip val="8"/>
        <c:noMultiLvlLbl val="1"/>
      </c:catAx>
      <c:valAx>
        <c:axId val="714494624"/>
        <c:scaling>
          <c:orientation val="minMax"/>
          <c:max val="9"/>
          <c:min val="-1"/>
        </c:scaling>
        <c:delete val="0"/>
        <c:axPos val="l"/>
        <c:title>
          <c:tx>
            <c:rich>
              <a:bodyPr rot="0" vert="horz"/>
              <a:lstStyle/>
              <a:p>
                <a:pPr algn="ctr">
                  <a:defRPr sz="1800" b="0" i="0" u="none" strike="noStrike" baseline="0">
                    <a:solidFill>
                      <a:srgbClr val="000000"/>
                    </a:solidFill>
                    <a:latin typeface="Arial"/>
                    <a:ea typeface="Arial"/>
                    <a:cs typeface="Arial"/>
                  </a:defRPr>
                </a:pPr>
                <a:r>
                  <a:rPr lang="en-AU" sz="1800" dirty="0"/>
                  <a:t>%</a:t>
                </a:r>
              </a:p>
            </c:rich>
          </c:tx>
          <c:layout>
            <c:manualLayout>
              <c:xMode val="edge"/>
              <c:yMode val="edge"/>
              <c:x val="2.3853391558681714E-2"/>
              <c:y val="6.6472848238115362E-2"/>
            </c:manualLayout>
          </c:layout>
          <c:overlay val="0"/>
          <c:spPr>
            <a:noFill/>
            <a:ln w="25400">
              <a:noFill/>
            </a:ln>
          </c:spPr>
        </c:title>
        <c:numFmt formatCode="#,##0" sourceLinked="0"/>
        <c:majorTickMark val="out"/>
        <c:minorTickMark val="none"/>
        <c:tickLblPos val="nextTo"/>
        <c:spPr>
          <a:ln w="12700">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584568384"/>
        <c:crosses val="autoZero"/>
        <c:crossBetween val="between"/>
      </c:valAx>
      <c:spPr>
        <a:solidFill>
          <a:srgbClr val="FFFFFF"/>
        </a:solidFill>
        <a:ln w="12700">
          <a:solidFill>
            <a:sysClr val="windowText" lastClr="000000"/>
          </a:solidFill>
        </a:ln>
      </c:spPr>
    </c:plotArea>
    <c:legend>
      <c:legendPos val="l"/>
      <c:layout>
        <c:manualLayout>
          <c:xMode val="edge"/>
          <c:yMode val="edge"/>
          <c:x val="9.2721994535519145E-2"/>
          <c:y val="0.18013563229450069"/>
          <c:w val="0.15711338797814209"/>
          <c:h val="0.14899678753219611"/>
        </c:manualLayout>
      </c:layout>
      <c:overlay val="1"/>
      <c:txPr>
        <a:bodyPr/>
        <a:lstStyle/>
        <a:p>
          <a:pPr>
            <a:defRPr sz="16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6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dirty="0"/>
              <a:t>HOUSEHOLD CONSUMPTION</a:t>
            </a:r>
          </a:p>
          <a:p>
            <a:pPr algn="ctr">
              <a:defRPr/>
            </a:pPr>
            <a:r>
              <a:rPr lang="en-AU" dirty="0"/>
              <a:t>Western</a:t>
            </a:r>
            <a:r>
              <a:rPr lang="en-AU" baseline="0" dirty="0"/>
              <a:t> Australia, Annual Average Growth</a:t>
            </a:r>
            <a:endParaRPr lang="en-AU" dirty="0"/>
          </a:p>
        </c:rich>
      </c:tx>
      <c:overlay val="0"/>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7029587370775756"/>
          <c:w val="0.88247358729064596"/>
          <c:h val="0.69594102367403543"/>
        </c:manualLayout>
      </c:layout>
      <c:barChart>
        <c:barDir val="col"/>
        <c:grouping val="clustered"/>
        <c:varyColors val="0"/>
        <c:ser>
          <c:idx val="0"/>
          <c:order val="0"/>
          <c:tx>
            <c:strRef>
              <c:f>'S12 Data'!$B$7</c:f>
              <c:strCache>
                <c:ptCount val="1"/>
              </c:strCache>
            </c:strRef>
          </c:tx>
          <c:spPr>
            <a:solidFill>
              <a:srgbClr val="00B0F0"/>
            </a:solidFill>
            <a:ln>
              <a:noFill/>
            </a:ln>
            <a:effectLst/>
          </c:spPr>
          <c:invertIfNegative val="0"/>
          <c:dPt>
            <c:idx val="20"/>
            <c:invertIfNegative val="0"/>
            <c:bubble3D val="0"/>
            <c:spPr>
              <a:solidFill>
                <a:srgbClr val="002060"/>
              </a:solidFill>
              <a:ln>
                <a:noFill/>
              </a:ln>
              <a:effectLst/>
            </c:spPr>
            <c:extLst>
              <c:ext xmlns:c16="http://schemas.microsoft.com/office/drawing/2014/chart" uri="{C3380CC4-5D6E-409C-BE32-E72D297353CC}">
                <c16:uniqueId val="{00000001-A756-4B29-8662-297DB372E227}"/>
              </c:ext>
            </c:extLst>
          </c:dPt>
          <c:dPt>
            <c:idx val="21"/>
            <c:invertIfNegative val="0"/>
            <c:bubble3D val="0"/>
            <c:spPr>
              <a:solidFill>
                <a:srgbClr val="002060"/>
              </a:solidFill>
              <a:ln>
                <a:noFill/>
              </a:ln>
              <a:effectLst/>
            </c:spPr>
            <c:extLst>
              <c:ext xmlns:c16="http://schemas.microsoft.com/office/drawing/2014/chart" uri="{C3380CC4-5D6E-409C-BE32-E72D297353CC}">
                <c16:uniqueId val="{00000003-A756-4B29-8662-297DB372E227}"/>
              </c:ext>
            </c:extLst>
          </c:dPt>
          <c:dPt>
            <c:idx val="22"/>
            <c:invertIfNegative val="0"/>
            <c:bubble3D val="0"/>
            <c:spPr>
              <a:solidFill>
                <a:srgbClr val="002060"/>
              </a:solidFill>
              <a:ln>
                <a:noFill/>
              </a:ln>
              <a:effectLst/>
            </c:spPr>
            <c:extLst>
              <c:ext xmlns:c16="http://schemas.microsoft.com/office/drawing/2014/chart" uri="{C3380CC4-5D6E-409C-BE32-E72D297353CC}">
                <c16:uniqueId val="{00000005-A756-4B29-8662-297DB372E227}"/>
              </c:ext>
            </c:extLst>
          </c:dPt>
          <c:dPt>
            <c:idx val="23"/>
            <c:invertIfNegative val="0"/>
            <c:bubble3D val="0"/>
            <c:spPr>
              <a:solidFill>
                <a:srgbClr val="002060"/>
              </a:solidFill>
              <a:ln>
                <a:noFill/>
              </a:ln>
              <a:effectLst/>
            </c:spPr>
            <c:extLst>
              <c:ext xmlns:c16="http://schemas.microsoft.com/office/drawing/2014/chart" uri="{C3380CC4-5D6E-409C-BE32-E72D297353CC}">
                <c16:uniqueId val="{00000007-A756-4B29-8662-297DB372E227}"/>
              </c:ext>
            </c:extLst>
          </c:dPt>
          <c:dPt>
            <c:idx val="24"/>
            <c:invertIfNegative val="0"/>
            <c:bubble3D val="0"/>
            <c:spPr>
              <a:solidFill>
                <a:srgbClr val="002060"/>
              </a:solidFill>
              <a:ln>
                <a:noFill/>
              </a:ln>
              <a:effectLst/>
            </c:spPr>
            <c:extLst>
              <c:ext xmlns:c16="http://schemas.microsoft.com/office/drawing/2014/chart" uri="{C3380CC4-5D6E-409C-BE32-E72D297353CC}">
                <c16:uniqueId val="{00000009-A756-4B29-8662-297DB372E227}"/>
              </c:ext>
            </c:extLst>
          </c:dPt>
          <c:cat>
            <c:strRef>
              <c:f>'S9 and S14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'S12 Data'!$B$8:$B$32</c:f>
              <c:numCache>
                <c:formatCode>0.0</c:formatCode>
                <c:ptCount val="25"/>
                <c:pt idx="0">
                  <c:v>4.7145364875031293</c:v>
                </c:pt>
                <c:pt idx="1">
                  <c:v>4.3146802905723591</c:v>
                </c:pt>
                <c:pt idx="2">
                  <c:v>3.9142911804094016</c:v>
                </c:pt>
                <c:pt idx="3">
                  <c:v>2.9696590323293304</c:v>
                </c:pt>
                <c:pt idx="4">
                  <c:v>2.9591088701746759</c:v>
                </c:pt>
                <c:pt idx="5">
                  <c:v>4.1053070297304872</c:v>
                </c:pt>
                <c:pt idx="6">
                  <c:v>6.2537532528191164</c:v>
                </c:pt>
                <c:pt idx="7">
                  <c:v>6.7475705292243005</c:v>
                </c:pt>
                <c:pt idx="8">
                  <c:v>5.3768659460254442</c:v>
                </c:pt>
                <c:pt idx="9">
                  <c:v>8.9517243304350291</c:v>
                </c:pt>
                <c:pt idx="10">
                  <c:v>6.2627297764683343</c:v>
                </c:pt>
                <c:pt idx="11">
                  <c:v>0.47375653976902132</c:v>
                </c:pt>
                <c:pt idx="12">
                  <c:v>3.7997768365988005</c:v>
                </c:pt>
                <c:pt idx="13">
                  <c:v>5.9574172966225136</c:v>
                </c:pt>
                <c:pt idx="14">
                  <c:v>5.7839158703146154</c:v>
                </c:pt>
                <c:pt idx="15">
                  <c:v>4.3302052181086959</c:v>
                </c:pt>
                <c:pt idx="16">
                  <c:v>2.0450928644149879</c:v>
                </c:pt>
                <c:pt idx="17">
                  <c:v>1.1652686026463188</c:v>
                </c:pt>
                <c:pt idx="18">
                  <c:v>1.1269520590572624</c:v>
                </c:pt>
                <c:pt idx="19">
                  <c:v>1.0613721146016886</c:v>
                </c:pt>
                <c:pt idx="20" formatCode="General">
                  <c:v>1.75</c:v>
                </c:pt>
                <c:pt idx="21" formatCode="General">
                  <c:v>2.25</c:v>
                </c:pt>
                <c:pt idx="22" formatCode="General">
                  <c:v>3.25</c:v>
                </c:pt>
                <c:pt idx="23" formatCode="General">
                  <c:v>3.5</c:v>
                </c:pt>
                <c:pt idx="24" formatCode="General">
                  <c:v>3.5</c:v>
                </c:pt>
              </c:numCache>
            </c:numRef>
          </c:val>
          <c:extLst>
            <c:ext xmlns:c16="http://schemas.microsoft.com/office/drawing/2014/chart" uri="{C3380CC4-5D6E-409C-BE32-E72D297353CC}">
              <c16:uniqueId val="{0000000A-A756-4B29-8662-297DB372E227}"/>
            </c:ext>
          </c:extLst>
        </c:ser>
        <c:dLbls>
          <c:showLegendKey val="0"/>
          <c:showVal val="0"/>
          <c:showCatName val="0"/>
          <c:showSerName val="0"/>
          <c:showPercent val="0"/>
          <c:showBubbleSize val="0"/>
        </c:dLbls>
        <c:gapWidth val="35"/>
        <c:axId val="631084776"/>
        <c:axId val="631082032"/>
      </c:barChart>
      <c:lineChart>
        <c:grouping val="standard"/>
        <c:varyColors val="0"/>
        <c:ser>
          <c:idx val="1"/>
          <c:order val="1"/>
          <c:tx>
            <c:strRef>
              <c:f>'S12 Data'!$D$7</c:f>
              <c:strCache>
                <c:ptCount val="1"/>
                <c:pt idx="0">
                  <c:v>27 Year Average</c:v>
                </c:pt>
              </c:strCache>
            </c:strRef>
          </c:tx>
          <c:spPr>
            <a:ln w="38100" cap="rnd">
              <a:solidFill>
                <a:schemeClr val="bg1">
                  <a:lumMod val="50000"/>
                </a:schemeClr>
              </a:solidFill>
              <a:round/>
            </a:ln>
            <a:effectLst/>
          </c:spPr>
          <c:marker>
            <c:symbol val="none"/>
          </c:marker>
          <c:cat>
            <c:strRef>
              <c:f>'S12 Data'!$A$8:$A$32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'S12 Data'!$D$8:$D$32</c:f>
              <c:numCache>
                <c:formatCode>General</c:formatCode>
                <c:ptCount val="25"/>
                <c:pt idx="0">
                  <c:v>3.9697256078011112</c:v>
                </c:pt>
                <c:pt idx="1">
                  <c:v>3.9697256078011112</c:v>
                </c:pt>
                <c:pt idx="2">
                  <c:v>3.9697256078011112</c:v>
                </c:pt>
                <c:pt idx="3">
                  <c:v>3.9697256078011112</c:v>
                </c:pt>
                <c:pt idx="4">
                  <c:v>3.9697256078011112</c:v>
                </c:pt>
                <c:pt idx="5">
                  <c:v>3.9697256078011112</c:v>
                </c:pt>
                <c:pt idx="6">
                  <c:v>3.9697256078011112</c:v>
                </c:pt>
                <c:pt idx="7">
                  <c:v>3.9697256078011112</c:v>
                </c:pt>
                <c:pt idx="8">
                  <c:v>3.9697256078011112</c:v>
                </c:pt>
                <c:pt idx="9">
                  <c:v>3.9697256078011112</c:v>
                </c:pt>
                <c:pt idx="10">
                  <c:v>3.9697256078011112</c:v>
                </c:pt>
                <c:pt idx="11">
                  <c:v>3.9697256078011112</c:v>
                </c:pt>
                <c:pt idx="12">
                  <c:v>3.9697256078011112</c:v>
                </c:pt>
                <c:pt idx="13">
                  <c:v>3.9697256078011112</c:v>
                </c:pt>
                <c:pt idx="14">
                  <c:v>3.9697256078011112</c:v>
                </c:pt>
                <c:pt idx="15">
                  <c:v>3.9697256078011112</c:v>
                </c:pt>
                <c:pt idx="16">
                  <c:v>3.9697256078011112</c:v>
                </c:pt>
                <c:pt idx="17">
                  <c:v>3.9697256078011112</c:v>
                </c:pt>
                <c:pt idx="18">
                  <c:v>3.9697256078011112</c:v>
                </c:pt>
                <c:pt idx="19">
                  <c:v>3.9697256078011112</c:v>
                </c:pt>
                <c:pt idx="20">
                  <c:v>3.9697256078011112</c:v>
                </c:pt>
                <c:pt idx="21">
                  <c:v>3.9697256078011112</c:v>
                </c:pt>
                <c:pt idx="22">
                  <c:v>3.9697256078011112</c:v>
                </c:pt>
                <c:pt idx="23">
                  <c:v>3.9697256078011112</c:v>
                </c:pt>
                <c:pt idx="24">
                  <c:v>3.9697256078011112</c:v>
                </c:pt>
              </c:numCache>
            </c:numRef>
          </c:val>
          <c:smooth val="0"/>
          <c:extLst>
            <c:ext xmlns:c16="http://schemas.microsoft.com/office/drawing/2014/chart" uri="{C3380CC4-5D6E-409C-BE32-E72D297353CC}">
              <c16:uniqueId val="{0000000B-A756-4B29-8662-297DB372E227}"/>
            </c:ext>
          </c:extLst>
        </c:ser>
        <c:ser>
          <c:idx val="2"/>
          <c:order val="2"/>
          <c:tx>
            <c:strRef>
              <c:f>'S12 Data'!$C$7</c:f>
              <c:strCache>
                <c:ptCount val="1"/>
                <c:pt idx="0">
                  <c:v>2017-18 Budget</c:v>
                </c:pt>
              </c:strCache>
            </c:strRef>
          </c:tx>
          <c:spPr>
            <a:ln w="38100" cap="rnd">
              <a:solidFill>
                <a:schemeClr val="accent2"/>
              </a:solidFill>
              <a:round/>
            </a:ln>
            <a:effectLst/>
          </c:spPr>
          <c:marker>
            <c:symbol val="square"/>
            <c:size val="6"/>
            <c:spPr>
              <a:solidFill>
                <a:srgbClr val="E46C0A"/>
              </a:solidFill>
              <a:ln w="9525">
                <a:solidFill>
                  <a:srgbClr val="E46C0A"/>
                </a:solidFill>
              </a:ln>
              <a:effectLst/>
            </c:spPr>
          </c:marker>
          <c:cat>
            <c:strRef>
              <c:f>'S12 Data'!$A$8:$A$32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'S12 Data'!$C$8:$C$32</c:f>
              <c:numCache>
                <c:formatCode>General</c:formatCode>
                <c:ptCount val="25"/>
                <c:pt idx="19">
                  <c:v>1.25</c:v>
                </c:pt>
                <c:pt idx="20">
                  <c:v>1.25</c:v>
                </c:pt>
                <c:pt idx="21">
                  <c:v>2.25</c:v>
                </c:pt>
                <c:pt idx="22">
                  <c:v>3</c:v>
                </c:pt>
                <c:pt idx="23">
                  <c:v>3.25</c:v>
                </c:pt>
              </c:numCache>
            </c:numRef>
          </c:val>
          <c:smooth val="0"/>
          <c:extLst>
            <c:ext xmlns:c16="http://schemas.microsoft.com/office/drawing/2014/chart" uri="{C3380CC4-5D6E-409C-BE32-E72D297353CC}">
              <c16:uniqueId val="{0000000C-A756-4B29-8662-297DB372E227}"/>
            </c:ext>
          </c:extLst>
        </c:ser>
        <c:dLbls>
          <c:showLegendKey val="0"/>
          <c:showVal val="0"/>
          <c:showCatName val="0"/>
          <c:showSerName val="0"/>
          <c:showPercent val="0"/>
          <c:showBubbleSize val="0"/>
        </c:dLbls>
        <c:marker val="1"/>
        <c:smooth val="0"/>
        <c:axId val="631084776"/>
        <c:axId val="631082032"/>
      </c:lineChart>
      <c:catAx>
        <c:axId val="631084776"/>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1082032"/>
        <c:crossesAt val="0"/>
        <c:auto val="1"/>
        <c:lblAlgn val="ctr"/>
        <c:lblOffset val="100"/>
        <c:tickLblSkip val="4"/>
        <c:noMultiLvlLbl val="0"/>
      </c:catAx>
      <c:valAx>
        <c:axId val="631082032"/>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1084776"/>
        <c:crosses val="autoZero"/>
        <c:crossBetween val="between"/>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a:t>DWELLING</a:t>
            </a:r>
            <a:r>
              <a:rPr lang="en-AU" baseline="0"/>
              <a:t> INVESTMENT</a:t>
            </a:r>
            <a:endParaRPr lang="en-AU"/>
          </a:p>
          <a:p>
            <a:pPr algn="ctr">
              <a:defRPr/>
            </a:pPr>
            <a:r>
              <a:rPr lang="en-AU"/>
              <a:t>Western</a:t>
            </a:r>
            <a:r>
              <a:rPr lang="en-AU" baseline="0"/>
              <a:t> Australia, Annual Average Growth</a:t>
            </a:r>
            <a:endParaRPr lang="en-AU"/>
          </a:p>
        </c:rich>
      </c:tx>
      <c:overlay val="0"/>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7029587370775756"/>
          <c:w val="0.88247358729064596"/>
          <c:h val="0.69594102367403543"/>
        </c:manualLayout>
      </c:layout>
      <c:barChart>
        <c:barDir val="col"/>
        <c:grouping val="clustered"/>
        <c:varyColors val="0"/>
        <c:ser>
          <c:idx val="0"/>
          <c:order val="0"/>
          <c:tx>
            <c:v>Dwelling Investment</c:v>
          </c:tx>
          <c:spPr>
            <a:solidFill>
              <a:srgbClr val="00B0F0"/>
            </a:solidFill>
            <a:ln>
              <a:noFill/>
            </a:ln>
            <a:effectLst/>
          </c:spPr>
          <c:invertIfNegative val="0"/>
          <c:dPt>
            <c:idx val="11"/>
            <c:invertIfNegative val="0"/>
            <c:bubble3D val="0"/>
            <c:spPr>
              <a:solidFill>
                <a:srgbClr val="00B0F0"/>
              </a:solidFill>
              <a:ln>
                <a:noFill/>
              </a:ln>
              <a:effectLst/>
            </c:spPr>
            <c:extLst>
              <c:ext xmlns:c16="http://schemas.microsoft.com/office/drawing/2014/chart" uri="{C3380CC4-5D6E-409C-BE32-E72D297353CC}">
                <c16:uniqueId val="{00000001-71ED-4364-AB34-6CEF88466ED0}"/>
              </c:ext>
            </c:extLst>
          </c:dPt>
          <c:dPt>
            <c:idx val="12"/>
            <c:invertIfNegative val="0"/>
            <c:bubble3D val="0"/>
            <c:spPr>
              <a:solidFill>
                <a:srgbClr val="00B0F0"/>
              </a:solidFill>
              <a:ln>
                <a:noFill/>
              </a:ln>
              <a:effectLst/>
            </c:spPr>
            <c:extLst>
              <c:ext xmlns:c16="http://schemas.microsoft.com/office/drawing/2014/chart" uri="{C3380CC4-5D6E-409C-BE32-E72D297353CC}">
                <c16:uniqueId val="{00000003-71ED-4364-AB34-6CEF88466ED0}"/>
              </c:ext>
            </c:extLst>
          </c:dPt>
          <c:dPt>
            <c:idx val="13"/>
            <c:invertIfNegative val="0"/>
            <c:bubble3D val="0"/>
            <c:spPr>
              <a:solidFill>
                <a:srgbClr val="00B0F0"/>
              </a:solidFill>
              <a:ln>
                <a:noFill/>
              </a:ln>
              <a:effectLst/>
            </c:spPr>
            <c:extLst>
              <c:ext xmlns:c16="http://schemas.microsoft.com/office/drawing/2014/chart" uri="{C3380CC4-5D6E-409C-BE32-E72D297353CC}">
                <c16:uniqueId val="{00000005-71ED-4364-AB34-6CEF88466ED0}"/>
              </c:ext>
            </c:extLst>
          </c:dPt>
          <c:dPt>
            <c:idx val="14"/>
            <c:invertIfNegative val="0"/>
            <c:bubble3D val="0"/>
            <c:spPr>
              <a:solidFill>
                <a:srgbClr val="00B0F0"/>
              </a:solidFill>
              <a:ln>
                <a:noFill/>
              </a:ln>
              <a:effectLst/>
            </c:spPr>
            <c:extLst>
              <c:ext xmlns:c16="http://schemas.microsoft.com/office/drawing/2014/chart" uri="{C3380CC4-5D6E-409C-BE32-E72D297353CC}">
                <c16:uniqueId val="{00000007-71ED-4364-AB34-6CEF88466ED0}"/>
              </c:ext>
            </c:extLst>
          </c:dPt>
          <c:dPt>
            <c:idx val="15"/>
            <c:invertIfNegative val="0"/>
            <c:bubble3D val="0"/>
            <c:spPr>
              <a:solidFill>
                <a:srgbClr val="00B0F0"/>
              </a:solidFill>
              <a:ln>
                <a:noFill/>
              </a:ln>
              <a:effectLst/>
            </c:spPr>
            <c:extLst>
              <c:ext xmlns:c16="http://schemas.microsoft.com/office/drawing/2014/chart" uri="{C3380CC4-5D6E-409C-BE32-E72D297353CC}">
                <c16:uniqueId val="{00000009-71ED-4364-AB34-6CEF88466ED0}"/>
              </c:ext>
            </c:extLst>
          </c:dPt>
          <c:dPt>
            <c:idx val="20"/>
            <c:invertIfNegative val="0"/>
            <c:bubble3D val="0"/>
            <c:spPr>
              <a:solidFill>
                <a:srgbClr val="002060"/>
              </a:solidFill>
              <a:ln>
                <a:noFill/>
              </a:ln>
              <a:effectLst/>
            </c:spPr>
            <c:extLst>
              <c:ext xmlns:c16="http://schemas.microsoft.com/office/drawing/2014/chart" uri="{C3380CC4-5D6E-409C-BE32-E72D297353CC}">
                <c16:uniqueId val="{0000000B-71ED-4364-AB34-6CEF88466ED0}"/>
              </c:ext>
            </c:extLst>
          </c:dPt>
          <c:dPt>
            <c:idx val="21"/>
            <c:invertIfNegative val="0"/>
            <c:bubble3D val="0"/>
            <c:spPr>
              <a:solidFill>
                <a:srgbClr val="002060"/>
              </a:solidFill>
              <a:ln>
                <a:noFill/>
              </a:ln>
              <a:effectLst/>
            </c:spPr>
            <c:extLst>
              <c:ext xmlns:c16="http://schemas.microsoft.com/office/drawing/2014/chart" uri="{C3380CC4-5D6E-409C-BE32-E72D297353CC}">
                <c16:uniqueId val="{0000000D-71ED-4364-AB34-6CEF88466ED0}"/>
              </c:ext>
            </c:extLst>
          </c:dPt>
          <c:dPt>
            <c:idx val="22"/>
            <c:invertIfNegative val="0"/>
            <c:bubble3D val="0"/>
            <c:spPr>
              <a:solidFill>
                <a:srgbClr val="002060"/>
              </a:solidFill>
              <a:ln>
                <a:noFill/>
              </a:ln>
              <a:effectLst/>
            </c:spPr>
            <c:extLst>
              <c:ext xmlns:c16="http://schemas.microsoft.com/office/drawing/2014/chart" uri="{C3380CC4-5D6E-409C-BE32-E72D297353CC}">
                <c16:uniqueId val="{0000000F-71ED-4364-AB34-6CEF88466ED0}"/>
              </c:ext>
            </c:extLst>
          </c:dPt>
          <c:dPt>
            <c:idx val="23"/>
            <c:invertIfNegative val="0"/>
            <c:bubble3D val="0"/>
            <c:spPr>
              <a:solidFill>
                <a:srgbClr val="002060"/>
              </a:solidFill>
              <a:ln>
                <a:noFill/>
              </a:ln>
              <a:effectLst/>
            </c:spPr>
            <c:extLst>
              <c:ext xmlns:c16="http://schemas.microsoft.com/office/drawing/2014/chart" uri="{C3380CC4-5D6E-409C-BE32-E72D297353CC}">
                <c16:uniqueId val="{00000011-71ED-4364-AB34-6CEF88466ED0}"/>
              </c:ext>
            </c:extLst>
          </c:dPt>
          <c:dPt>
            <c:idx val="24"/>
            <c:invertIfNegative val="0"/>
            <c:bubble3D val="0"/>
            <c:spPr>
              <a:solidFill>
                <a:srgbClr val="002060"/>
              </a:solidFill>
              <a:ln>
                <a:noFill/>
              </a:ln>
              <a:effectLst/>
            </c:spPr>
            <c:extLst>
              <c:ext xmlns:c16="http://schemas.microsoft.com/office/drawing/2014/chart" uri="{C3380CC4-5D6E-409C-BE32-E72D297353CC}">
                <c16:uniqueId val="{00000013-71ED-4364-AB34-6CEF88466ED0}"/>
              </c:ext>
            </c:extLst>
          </c:dPt>
          <c:cat>
            <c:strRef>
              <c:f>'S9 and S14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'S13 Data'!$B$17:$B$41</c:f>
              <c:numCache>
                <c:formatCode>General</c:formatCode>
                <c:ptCount val="25"/>
                <c:pt idx="0">
                  <c:v>7689</c:v>
                </c:pt>
                <c:pt idx="1">
                  <c:v>8387</c:v>
                </c:pt>
                <c:pt idx="2">
                  <c:v>9730</c:v>
                </c:pt>
                <c:pt idx="3">
                  <c:v>7802</c:v>
                </c:pt>
                <c:pt idx="4">
                  <c:v>8687</c:v>
                </c:pt>
                <c:pt idx="5">
                  <c:v>9264</c:v>
                </c:pt>
                <c:pt idx="6">
                  <c:v>8918</c:v>
                </c:pt>
                <c:pt idx="7">
                  <c:v>9196</c:v>
                </c:pt>
                <c:pt idx="8">
                  <c:v>9775</c:v>
                </c:pt>
                <c:pt idx="9">
                  <c:v>9885</c:v>
                </c:pt>
                <c:pt idx="10">
                  <c:v>10255</c:v>
                </c:pt>
                <c:pt idx="11">
                  <c:v>9896</c:v>
                </c:pt>
                <c:pt idx="12">
                  <c:v>9687</c:v>
                </c:pt>
                <c:pt idx="13">
                  <c:v>10171</c:v>
                </c:pt>
                <c:pt idx="14">
                  <c:v>9061</c:v>
                </c:pt>
                <c:pt idx="15">
                  <c:v>9240</c:v>
                </c:pt>
                <c:pt idx="16">
                  <c:v>10736</c:v>
                </c:pt>
                <c:pt idx="17">
                  <c:v>11680</c:v>
                </c:pt>
                <c:pt idx="18">
                  <c:v>11912</c:v>
                </c:pt>
                <c:pt idx="19">
                  <c:v>9232</c:v>
                </c:pt>
                <c:pt idx="20" formatCode="0">
                  <c:v>8655</c:v>
                </c:pt>
                <c:pt idx="21" formatCode="0">
                  <c:v>9066.1125000000011</c:v>
                </c:pt>
                <c:pt idx="22" formatCode="0">
                  <c:v>9587.4139687500028</c:v>
                </c:pt>
                <c:pt idx="23" formatCode="0">
                  <c:v>9899.004922734377</c:v>
                </c:pt>
                <c:pt idx="24" formatCode="0">
                  <c:v>10121.7325334959</c:v>
                </c:pt>
              </c:numCache>
            </c:numRef>
          </c:val>
          <c:extLst>
            <c:ext xmlns:c16="http://schemas.microsoft.com/office/drawing/2014/chart" uri="{C3380CC4-5D6E-409C-BE32-E72D297353CC}">
              <c16:uniqueId val="{00000014-71ED-4364-AB34-6CEF88466ED0}"/>
            </c:ext>
          </c:extLst>
        </c:ser>
        <c:dLbls>
          <c:showLegendKey val="0"/>
          <c:showVal val="0"/>
          <c:showCatName val="0"/>
          <c:showSerName val="0"/>
          <c:showPercent val="0"/>
          <c:showBubbleSize val="0"/>
        </c:dLbls>
        <c:gapWidth val="35"/>
        <c:axId val="614038872"/>
        <c:axId val="614023584"/>
      </c:barChart>
      <c:lineChart>
        <c:grouping val="standard"/>
        <c:varyColors val="0"/>
        <c:ser>
          <c:idx val="2"/>
          <c:order val="1"/>
          <c:tx>
            <c:strRef>
              <c:f>'S13 Data'!$C$2</c:f>
              <c:strCache>
                <c:ptCount val="1"/>
                <c:pt idx="0">
                  <c:v>2017-18 Budget</c:v>
                </c:pt>
              </c:strCache>
            </c:strRef>
          </c:tx>
          <c:spPr>
            <a:ln w="38100" cap="rnd">
              <a:solidFill>
                <a:schemeClr val="accent2"/>
              </a:solidFill>
              <a:round/>
            </a:ln>
            <a:effectLst/>
          </c:spPr>
          <c:marker>
            <c:symbol val="square"/>
            <c:size val="7"/>
            <c:spPr>
              <a:solidFill>
                <a:srgbClr val="E46C0A"/>
              </a:solidFill>
              <a:ln w="9525">
                <a:solidFill>
                  <a:srgbClr val="E46C0A"/>
                </a:solidFill>
              </a:ln>
              <a:effectLst/>
            </c:spPr>
          </c:marker>
          <c:cat>
            <c:strRef>
              <c:f>'S12 Data'!$A$8:$A$32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'S13 Data'!$C$17:$C$41</c:f>
              <c:numCache>
                <c:formatCode>General</c:formatCode>
                <c:ptCount val="25"/>
                <c:pt idx="19" formatCode="0">
                  <c:v>9869.8050000000003</c:v>
                </c:pt>
                <c:pt idx="20" formatCode="0">
                  <c:v>9623.0598750000008</c:v>
                </c:pt>
                <c:pt idx="21" formatCode="0">
                  <c:v>10104.212868750003</c:v>
                </c:pt>
                <c:pt idx="22" formatCode="0">
                  <c:v>10457.860319156252</c:v>
                </c:pt>
                <c:pt idx="23" formatCode="0">
                  <c:v>10797.740779528831</c:v>
                </c:pt>
              </c:numCache>
            </c:numRef>
          </c:val>
          <c:smooth val="0"/>
          <c:extLst>
            <c:ext xmlns:c16="http://schemas.microsoft.com/office/drawing/2014/chart" uri="{C3380CC4-5D6E-409C-BE32-E72D297353CC}">
              <c16:uniqueId val="{00000015-71ED-4364-AB34-6CEF88466ED0}"/>
            </c:ext>
          </c:extLst>
        </c:ser>
        <c:dLbls>
          <c:showLegendKey val="0"/>
          <c:showVal val="0"/>
          <c:showCatName val="0"/>
          <c:showSerName val="0"/>
          <c:showPercent val="0"/>
          <c:showBubbleSize val="0"/>
        </c:dLbls>
        <c:marker val="1"/>
        <c:smooth val="0"/>
        <c:axId val="614038872"/>
        <c:axId val="614023584"/>
      </c:lineChart>
      <c:catAx>
        <c:axId val="614038872"/>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14023584"/>
        <c:crossesAt val="0"/>
        <c:auto val="1"/>
        <c:lblAlgn val="ctr"/>
        <c:lblOffset val="100"/>
        <c:tickLblSkip val="4"/>
        <c:noMultiLvlLbl val="0"/>
      </c:catAx>
      <c:valAx>
        <c:axId val="614023584"/>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14038872"/>
        <c:crosses val="autoZero"/>
        <c:crossBetween val="between"/>
        <c:dispUnits>
          <c:builtInUnit val="thousands"/>
        </c:dispUnits>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0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000" dirty="0"/>
              <a:t>STATE FINAL DEMAND</a:t>
            </a:r>
          </a:p>
          <a:p>
            <a:pPr algn="ctr">
              <a:defRPr sz="2000"/>
            </a:pPr>
            <a:r>
              <a:rPr lang="en-AU" sz="1800" dirty="0"/>
              <a:t>Western</a:t>
            </a:r>
            <a:r>
              <a:rPr lang="en-AU" sz="1800" baseline="0" dirty="0"/>
              <a:t> Australia, Chain Volume Measure, Annual Average Growth</a:t>
            </a:r>
            <a:endParaRPr lang="en-AU" sz="1800" dirty="0"/>
          </a:p>
        </c:rich>
      </c:tx>
      <c:layout>
        <c:manualLayout>
          <c:xMode val="edge"/>
          <c:yMode val="edge"/>
          <c:x val="0.11558367346938775"/>
          <c:y val="2.4881522670320184E-2"/>
        </c:manualLayout>
      </c:layout>
      <c:overlay val="0"/>
      <c:spPr>
        <a:noFill/>
        <a:ln>
          <a:noFill/>
        </a:ln>
        <a:effectLst/>
      </c:spPr>
      <c:txPr>
        <a:bodyPr rot="0" spcFirstLastPara="1" vertOverflow="ellipsis" vert="horz" wrap="square" anchor="ctr" anchorCtr="1"/>
        <a:lstStyle/>
        <a:p>
          <a:pPr algn="ctr">
            <a:defRPr sz="20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549136079251428"/>
          <c:w val="0.88247358729064596"/>
          <c:h val="0.72784846156035632"/>
        </c:manualLayout>
      </c:layout>
      <c:barChart>
        <c:barDir val="col"/>
        <c:grouping val="clustered"/>
        <c:varyColors val="0"/>
        <c:ser>
          <c:idx val="0"/>
          <c:order val="0"/>
          <c:tx>
            <c:strRef>
              <c:f>'S9 and S16 Data'!$I$7</c:f>
              <c:strCache>
                <c:ptCount val="1"/>
                <c:pt idx="0">
                  <c:v>Western Australia</c:v>
                </c:pt>
              </c:strCache>
            </c:strRef>
          </c:tx>
          <c:spPr>
            <a:solidFill>
              <a:srgbClr val="00B0F0"/>
            </a:solidFill>
            <a:ln>
              <a:noFill/>
            </a:ln>
            <a:effectLst/>
          </c:spPr>
          <c:invertIfNegative val="0"/>
          <c:dPt>
            <c:idx val="20"/>
            <c:invertIfNegative val="0"/>
            <c:bubble3D val="0"/>
            <c:spPr>
              <a:solidFill>
                <a:srgbClr val="002060"/>
              </a:solidFill>
              <a:ln>
                <a:noFill/>
              </a:ln>
              <a:effectLst/>
            </c:spPr>
            <c:extLst>
              <c:ext xmlns:c16="http://schemas.microsoft.com/office/drawing/2014/chart" uri="{C3380CC4-5D6E-409C-BE32-E72D297353CC}">
                <c16:uniqueId val="{00000001-4625-416C-98B1-1FA5CF353D8F}"/>
              </c:ext>
            </c:extLst>
          </c:dPt>
          <c:dPt>
            <c:idx val="21"/>
            <c:invertIfNegative val="0"/>
            <c:bubble3D val="0"/>
            <c:spPr>
              <a:solidFill>
                <a:srgbClr val="002060"/>
              </a:solidFill>
              <a:ln>
                <a:noFill/>
              </a:ln>
              <a:effectLst/>
            </c:spPr>
            <c:extLst>
              <c:ext xmlns:c16="http://schemas.microsoft.com/office/drawing/2014/chart" uri="{C3380CC4-5D6E-409C-BE32-E72D297353CC}">
                <c16:uniqueId val="{00000003-4625-416C-98B1-1FA5CF353D8F}"/>
              </c:ext>
            </c:extLst>
          </c:dPt>
          <c:dPt>
            <c:idx val="22"/>
            <c:invertIfNegative val="0"/>
            <c:bubble3D val="0"/>
            <c:spPr>
              <a:solidFill>
                <a:srgbClr val="002060"/>
              </a:solidFill>
              <a:ln>
                <a:noFill/>
              </a:ln>
              <a:effectLst/>
            </c:spPr>
            <c:extLst>
              <c:ext xmlns:c16="http://schemas.microsoft.com/office/drawing/2014/chart" uri="{C3380CC4-5D6E-409C-BE32-E72D297353CC}">
                <c16:uniqueId val="{00000005-4625-416C-98B1-1FA5CF353D8F}"/>
              </c:ext>
            </c:extLst>
          </c:dPt>
          <c:dPt>
            <c:idx val="23"/>
            <c:invertIfNegative val="0"/>
            <c:bubble3D val="0"/>
            <c:spPr>
              <a:solidFill>
                <a:srgbClr val="002060"/>
              </a:solidFill>
              <a:ln>
                <a:noFill/>
              </a:ln>
              <a:effectLst/>
            </c:spPr>
            <c:extLst>
              <c:ext xmlns:c16="http://schemas.microsoft.com/office/drawing/2014/chart" uri="{C3380CC4-5D6E-409C-BE32-E72D297353CC}">
                <c16:uniqueId val="{00000007-4625-416C-98B1-1FA5CF353D8F}"/>
              </c:ext>
            </c:extLst>
          </c:dPt>
          <c:dPt>
            <c:idx val="24"/>
            <c:invertIfNegative val="0"/>
            <c:bubble3D val="0"/>
            <c:spPr>
              <a:solidFill>
                <a:srgbClr val="002060"/>
              </a:solidFill>
              <a:ln>
                <a:noFill/>
              </a:ln>
              <a:effectLst/>
            </c:spPr>
            <c:extLst>
              <c:ext xmlns:c16="http://schemas.microsoft.com/office/drawing/2014/chart" uri="{C3380CC4-5D6E-409C-BE32-E72D297353CC}">
                <c16:uniqueId val="{00000009-4625-416C-98B1-1FA5CF353D8F}"/>
              </c:ext>
            </c:extLst>
          </c:dPt>
          <c:cat>
            <c:strRef>
              <c:f>'S9 and S16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'S9 and S16 Data'!$I$26:$I$50</c:f>
              <c:numCache>
                <c:formatCode>0.0</c:formatCode>
                <c:ptCount val="25"/>
                <c:pt idx="0">
                  <c:v>10.818552385149282</c:v>
                </c:pt>
                <c:pt idx="1">
                  <c:v>-1.6442986380355906</c:v>
                </c:pt>
                <c:pt idx="2">
                  <c:v>2.0700250667097908</c:v>
                </c:pt>
                <c:pt idx="3">
                  <c:v>-0.47136179988909177</c:v>
                </c:pt>
                <c:pt idx="4">
                  <c:v>4.5090938034783257</c:v>
                </c:pt>
                <c:pt idx="5">
                  <c:v>6.6593678598629191</c:v>
                </c:pt>
                <c:pt idx="6">
                  <c:v>8.5250145043959549</c:v>
                </c:pt>
                <c:pt idx="7">
                  <c:v>6.1865675324461744</c:v>
                </c:pt>
                <c:pt idx="8">
                  <c:v>11.996932800446135</c:v>
                </c:pt>
                <c:pt idx="9">
                  <c:v>9.6675588013582558</c:v>
                </c:pt>
                <c:pt idx="10">
                  <c:v>8.1248108162647483</c:v>
                </c:pt>
                <c:pt idx="11">
                  <c:v>3.7437303161087065</c:v>
                </c:pt>
                <c:pt idx="12">
                  <c:v>1.9541373630389103</c:v>
                </c:pt>
                <c:pt idx="13">
                  <c:v>7.1610928841222998</c:v>
                </c:pt>
                <c:pt idx="14">
                  <c:v>16.111802904158658</c:v>
                </c:pt>
                <c:pt idx="15">
                  <c:v>4.5543176721883905</c:v>
                </c:pt>
                <c:pt idx="16">
                  <c:v>-1.0693804544549046</c:v>
                </c:pt>
                <c:pt idx="17">
                  <c:v>-2.152454071839871</c:v>
                </c:pt>
                <c:pt idx="18">
                  <c:v>-4.711801176965114</c:v>
                </c:pt>
                <c:pt idx="19">
                  <c:v>-7.1885784131272885</c:v>
                </c:pt>
                <c:pt idx="20" formatCode="General">
                  <c:v>-0.25</c:v>
                </c:pt>
                <c:pt idx="21" formatCode="General">
                  <c:v>-0.25</c:v>
                </c:pt>
                <c:pt idx="22" formatCode="General">
                  <c:v>3.75</c:v>
                </c:pt>
                <c:pt idx="23" formatCode="General">
                  <c:v>3.75</c:v>
                </c:pt>
                <c:pt idx="24" formatCode="General">
                  <c:v>3.75</c:v>
                </c:pt>
              </c:numCache>
            </c:numRef>
          </c:val>
          <c:extLst>
            <c:ext xmlns:c16="http://schemas.microsoft.com/office/drawing/2014/chart" uri="{C3380CC4-5D6E-409C-BE32-E72D297353CC}">
              <c16:uniqueId val="{0000000A-4625-416C-98B1-1FA5CF353D8F}"/>
            </c:ext>
          </c:extLst>
        </c:ser>
        <c:dLbls>
          <c:showLegendKey val="0"/>
          <c:showVal val="0"/>
          <c:showCatName val="0"/>
          <c:showSerName val="0"/>
          <c:showPercent val="0"/>
          <c:showBubbleSize val="0"/>
        </c:dLbls>
        <c:gapWidth val="35"/>
        <c:axId val="614040832"/>
        <c:axId val="614034952"/>
      </c:barChart>
      <c:lineChart>
        <c:grouping val="standard"/>
        <c:varyColors val="0"/>
        <c:ser>
          <c:idx val="1"/>
          <c:order val="1"/>
          <c:tx>
            <c:strRef>
              <c:f>'S9 and S16 Data'!$K$9</c:f>
              <c:strCache>
                <c:ptCount val="1"/>
                <c:pt idx="0">
                  <c:v>Historical Average SFD</c:v>
                </c:pt>
              </c:strCache>
            </c:strRef>
          </c:tx>
          <c:spPr>
            <a:ln w="38100" cap="rnd">
              <a:solidFill>
                <a:schemeClr val="bg1">
                  <a:lumMod val="50000"/>
                </a:schemeClr>
              </a:solidFill>
              <a:round/>
            </a:ln>
            <a:effectLst/>
          </c:spPr>
          <c:marker>
            <c:symbol val="none"/>
          </c:marker>
          <c:cat>
            <c:strRef>
              <c:f>'S9 and S16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'S9 and S16 Data'!$K$26:$K$50</c:f>
              <c:numCache>
                <c:formatCode>0.0</c:formatCode>
                <c:ptCount val="25"/>
                <c:pt idx="0">
                  <c:v>3.8568408283522704</c:v>
                </c:pt>
                <c:pt idx="1">
                  <c:v>3.8568408283522704</c:v>
                </c:pt>
                <c:pt idx="2">
                  <c:v>3.8568408283522704</c:v>
                </c:pt>
                <c:pt idx="3">
                  <c:v>3.8568408283522704</c:v>
                </c:pt>
                <c:pt idx="4">
                  <c:v>3.8568408283522704</c:v>
                </c:pt>
                <c:pt idx="5">
                  <c:v>3.8568408283522704</c:v>
                </c:pt>
                <c:pt idx="6">
                  <c:v>3.8568408283522704</c:v>
                </c:pt>
                <c:pt idx="7">
                  <c:v>3.8568408283522704</c:v>
                </c:pt>
                <c:pt idx="8">
                  <c:v>3.8568408283522704</c:v>
                </c:pt>
                <c:pt idx="9">
                  <c:v>3.8568408283522704</c:v>
                </c:pt>
                <c:pt idx="10">
                  <c:v>3.8568408283522704</c:v>
                </c:pt>
                <c:pt idx="11">
                  <c:v>3.8568408283522704</c:v>
                </c:pt>
                <c:pt idx="12">
                  <c:v>3.8568408283522704</c:v>
                </c:pt>
                <c:pt idx="13">
                  <c:v>3.8568408283522704</c:v>
                </c:pt>
                <c:pt idx="14">
                  <c:v>3.8568408283522704</c:v>
                </c:pt>
                <c:pt idx="15">
                  <c:v>3.8568408283522704</c:v>
                </c:pt>
                <c:pt idx="16">
                  <c:v>3.8568408283522704</c:v>
                </c:pt>
                <c:pt idx="17">
                  <c:v>3.8568408283522704</c:v>
                </c:pt>
                <c:pt idx="18">
                  <c:v>3.8568408283522704</c:v>
                </c:pt>
                <c:pt idx="19">
                  <c:v>3.8568408283522704</c:v>
                </c:pt>
                <c:pt idx="20">
                  <c:v>3.8568408283522704</c:v>
                </c:pt>
                <c:pt idx="21">
                  <c:v>3.8568408283522704</c:v>
                </c:pt>
                <c:pt idx="22">
                  <c:v>3.8568408283522704</c:v>
                </c:pt>
                <c:pt idx="23">
                  <c:v>3.8568408283522704</c:v>
                </c:pt>
                <c:pt idx="24">
                  <c:v>3.8568408283522704</c:v>
                </c:pt>
              </c:numCache>
            </c:numRef>
          </c:val>
          <c:smooth val="0"/>
          <c:extLst>
            <c:ext xmlns:c16="http://schemas.microsoft.com/office/drawing/2014/chart" uri="{C3380CC4-5D6E-409C-BE32-E72D297353CC}">
              <c16:uniqueId val="{0000000B-4625-416C-98B1-1FA5CF353D8F}"/>
            </c:ext>
          </c:extLst>
        </c:ser>
        <c:ser>
          <c:idx val="2"/>
          <c:order val="2"/>
          <c:tx>
            <c:v>2017-18 Budget</c:v>
          </c:tx>
          <c:spPr>
            <a:ln w="28575" cap="rnd">
              <a:solidFill>
                <a:srgbClr val="E46C0A"/>
              </a:solidFill>
              <a:round/>
            </a:ln>
            <a:effectLst/>
          </c:spPr>
          <c:marker>
            <c:symbol val="square"/>
            <c:size val="7"/>
            <c:spPr>
              <a:solidFill>
                <a:srgbClr val="E46C0A"/>
              </a:solidFill>
              <a:ln w="9525">
                <a:solidFill>
                  <a:srgbClr val="E46C0A"/>
                </a:solidFill>
              </a:ln>
              <a:effectLst/>
            </c:spPr>
          </c:marker>
          <c:cat>
            <c:strRef>
              <c:f>'S9 and S16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'S9 and S16 Data'!$J$26:$J$50</c:f>
              <c:numCache>
                <c:formatCode>General</c:formatCode>
                <c:ptCount val="25"/>
                <c:pt idx="19" formatCode="0.0">
                  <c:v>-7</c:v>
                </c:pt>
                <c:pt idx="20">
                  <c:v>-1.5</c:v>
                </c:pt>
                <c:pt idx="21" formatCode="0.0">
                  <c:v>1</c:v>
                </c:pt>
                <c:pt idx="22">
                  <c:v>3.25</c:v>
                </c:pt>
                <c:pt idx="23" formatCode="0.0">
                  <c:v>4</c:v>
                </c:pt>
              </c:numCache>
            </c:numRef>
          </c:val>
          <c:smooth val="0"/>
          <c:extLst>
            <c:ext xmlns:c16="http://schemas.microsoft.com/office/drawing/2014/chart" uri="{C3380CC4-5D6E-409C-BE32-E72D297353CC}">
              <c16:uniqueId val="{0000000C-4625-416C-98B1-1FA5CF353D8F}"/>
            </c:ext>
          </c:extLst>
        </c:ser>
        <c:dLbls>
          <c:showLegendKey val="0"/>
          <c:showVal val="0"/>
          <c:showCatName val="0"/>
          <c:showSerName val="0"/>
          <c:showPercent val="0"/>
          <c:showBubbleSize val="0"/>
        </c:dLbls>
        <c:marker val="1"/>
        <c:smooth val="0"/>
        <c:axId val="614040832"/>
        <c:axId val="614034952"/>
      </c:lineChart>
      <c:catAx>
        <c:axId val="614040832"/>
        <c:scaling>
          <c:orientation val="minMax"/>
        </c:scaling>
        <c:delete val="0"/>
        <c:axPos val="b"/>
        <c:numFmt formatCode="mmm\-yy" sourceLinked="0"/>
        <c:majorTickMark val="out"/>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14034952"/>
        <c:crossesAt val="0"/>
        <c:auto val="1"/>
        <c:lblAlgn val="ctr"/>
        <c:lblOffset val="100"/>
        <c:tickLblSkip val="4"/>
        <c:noMultiLvlLbl val="0"/>
      </c:catAx>
      <c:valAx>
        <c:axId val="614034952"/>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14040832"/>
        <c:crosses val="autoZero"/>
        <c:crossBetween val="between"/>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AU" sz="2400"/>
              <a:t>MERCHANDISE EXPORTS</a:t>
            </a:r>
          </a:p>
          <a:p>
            <a:pPr>
              <a:defRPr sz="2400"/>
            </a:pPr>
            <a:r>
              <a:rPr lang="en-AU" sz="2400"/>
              <a:t>Western Australia, Annual Level</a:t>
            </a:r>
          </a:p>
        </c:rich>
      </c:tx>
      <c:overlay val="0"/>
    </c:title>
    <c:autoTitleDeleted val="0"/>
    <c:plotArea>
      <c:layout>
        <c:manualLayout>
          <c:layoutTarget val="inner"/>
          <c:xMode val="edge"/>
          <c:yMode val="edge"/>
          <c:x val="8.0640505883209992E-2"/>
          <c:y val="0.1390840594534733"/>
          <c:w val="0.87238900120423502"/>
          <c:h val="0.73420761514233479"/>
        </c:manualLayout>
      </c:layout>
      <c:barChart>
        <c:barDir val="col"/>
        <c:grouping val="stacked"/>
        <c:varyColors val="0"/>
        <c:ser>
          <c:idx val="0"/>
          <c:order val="0"/>
          <c:tx>
            <c:strRef>
              <c:f>'S15 Data'!$B$2</c:f>
              <c:strCache>
                <c:ptCount val="1"/>
                <c:pt idx="0">
                  <c:v>Iron Ore</c:v>
                </c:pt>
              </c:strCache>
            </c:strRef>
          </c:tx>
          <c:spPr>
            <a:solidFill>
              <a:srgbClr val="002060"/>
            </a:solidFill>
            <a:ln>
              <a:noFill/>
            </a:ln>
          </c:spPr>
          <c:invertIfNegative val="0"/>
          <c:cat>
            <c:strRef>
              <c:f>'S15 Data'!$A$10:$A$25</c:f>
              <c:strCache>
                <c:ptCount val="15"/>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2018-19</c:v>
                </c:pt>
                <c:pt idx="12">
                  <c:v>2019-20</c:v>
                </c:pt>
                <c:pt idx="13">
                  <c:v>2020-21</c:v>
                </c:pt>
                <c:pt idx="14">
                  <c:v>2021-22</c:v>
                </c:pt>
              </c:strCache>
            </c:strRef>
          </c:cat>
          <c:val>
            <c:numRef>
              <c:f>'S15 Data'!$B$10:$B$24</c:f>
              <c:numCache>
                <c:formatCode>General</c:formatCode>
                <c:ptCount val="15"/>
                <c:pt idx="0">
                  <c:v>18.987667083645729</c:v>
                </c:pt>
                <c:pt idx="1">
                  <c:v>20.642748151549092</c:v>
                </c:pt>
                <c:pt idx="2">
                  <c:v>25.104517196197111</c:v>
                </c:pt>
                <c:pt idx="3">
                  <c:v>25.92876038578672</c:v>
                </c:pt>
                <c:pt idx="4">
                  <c:v>29.631580946657699</c:v>
                </c:pt>
                <c:pt idx="5">
                  <c:v>33.37317051605622</c:v>
                </c:pt>
                <c:pt idx="6">
                  <c:v>40.660463888582981</c:v>
                </c:pt>
                <c:pt idx="7">
                  <c:v>46.875161242100695</c:v>
                </c:pt>
                <c:pt idx="8">
                  <c:v>49.406919063869829</c:v>
                </c:pt>
                <c:pt idx="9">
                  <c:v>51.506353589219515</c:v>
                </c:pt>
                <c:pt idx="10">
                  <c:v>53.020377369374287</c:v>
                </c:pt>
                <c:pt idx="11">
                  <c:v>53.986278294095747</c:v>
                </c:pt>
                <c:pt idx="12">
                  <c:v>54.544708538124937</c:v>
                </c:pt>
                <c:pt idx="13">
                  <c:v>54.573504053043749</c:v>
                </c:pt>
                <c:pt idx="14">
                  <c:v>54.733720670029498</c:v>
                </c:pt>
              </c:numCache>
            </c:numRef>
          </c:val>
          <c:extLst>
            <c:ext xmlns:c16="http://schemas.microsoft.com/office/drawing/2014/chart" uri="{C3380CC4-5D6E-409C-BE32-E72D297353CC}">
              <c16:uniqueId val="{00000000-8F32-437D-8DB6-87B3E4FE9D00}"/>
            </c:ext>
          </c:extLst>
        </c:ser>
        <c:ser>
          <c:idx val="1"/>
          <c:order val="1"/>
          <c:tx>
            <c:strRef>
              <c:f>'S15 Data'!$C$2</c:f>
              <c:strCache>
                <c:ptCount val="1"/>
                <c:pt idx="0">
                  <c:v>LNG</c:v>
                </c:pt>
              </c:strCache>
            </c:strRef>
          </c:tx>
          <c:spPr>
            <a:solidFill>
              <a:srgbClr val="00B0F0"/>
            </a:solidFill>
            <a:ln>
              <a:noFill/>
            </a:ln>
          </c:spPr>
          <c:invertIfNegative val="0"/>
          <c:cat>
            <c:strRef>
              <c:f>'S15 Data'!$A$10:$A$25</c:f>
              <c:strCache>
                <c:ptCount val="15"/>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2018-19</c:v>
                </c:pt>
                <c:pt idx="12">
                  <c:v>2019-20</c:v>
                </c:pt>
                <c:pt idx="13">
                  <c:v>2020-21</c:v>
                </c:pt>
                <c:pt idx="14">
                  <c:v>2021-22</c:v>
                </c:pt>
              </c:strCache>
            </c:strRef>
          </c:cat>
          <c:val>
            <c:numRef>
              <c:f>'S15 Data'!$C$10:$C$24</c:f>
              <c:numCache>
                <c:formatCode>General</c:formatCode>
                <c:ptCount val="15"/>
                <c:pt idx="0">
                  <c:v>6.1858950082422535</c:v>
                </c:pt>
                <c:pt idx="1">
                  <c:v>7.1002623207250952</c:v>
                </c:pt>
                <c:pt idx="2">
                  <c:v>8.0032503515984299</c:v>
                </c:pt>
                <c:pt idx="3">
                  <c:v>8.8043188811370356</c:v>
                </c:pt>
                <c:pt idx="4">
                  <c:v>7.9490342748558867</c:v>
                </c:pt>
                <c:pt idx="5">
                  <c:v>10.084832440796486</c:v>
                </c:pt>
                <c:pt idx="6">
                  <c:v>10.209541158796196</c:v>
                </c:pt>
                <c:pt idx="7">
                  <c:v>10.412215803577796</c:v>
                </c:pt>
                <c:pt idx="8">
                  <c:v>10.670789826228772</c:v>
                </c:pt>
                <c:pt idx="9">
                  <c:v>14.606887603257242</c:v>
                </c:pt>
                <c:pt idx="10">
                  <c:v>19.560318065530403</c:v>
                </c:pt>
                <c:pt idx="11">
                  <c:v>24.16824315126113</c:v>
                </c:pt>
                <c:pt idx="12">
                  <c:v>24.923519033842933</c:v>
                </c:pt>
                <c:pt idx="13">
                  <c:v>24.416841345370631</c:v>
                </c:pt>
                <c:pt idx="14">
                  <c:v>23.901672266428012</c:v>
                </c:pt>
              </c:numCache>
            </c:numRef>
          </c:val>
          <c:extLst>
            <c:ext xmlns:c16="http://schemas.microsoft.com/office/drawing/2014/chart" uri="{C3380CC4-5D6E-409C-BE32-E72D297353CC}">
              <c16:uniqueId val="{00000001-8F32-437D-8DB6-87B3E4FE9D00}"/>
            </c:ext>
          </c:extLst>
        </c:ser>
        <c:ser>
          <c:idx val="2"/>
          <c:order val="2"/>
          <c:tx>
            <c:strRef>
              <c:f>'S15 Data'!$D$2</c:f>
              <c:strCache>
                <c:ptCount val="1"/>
                <c:pt idx="0">
                  <c:v>Other</c:v>
                </c:pt>
              </c:strCache>
            </c:strRef>
          </c:tx>
          <c:spPr>
            <a:solidFill>
              <a:schemeClr val="bg1">
                <a:lumMod val="65000"/>
              </a:schemeClr>
            </a:solidFill>
            <a:ln>
              <a:noFill/>
            </a:ln>
          </c:spPr>
          <c:invertIfNegative val="0"/>
          <c:cat>
            <c:strRef>
              <c:f>'S15 Data'!$A$10:$A$25</c:f>
              <c:strCache>
                <c:ptCount val="15"/>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2018-19</c:v>
                </c:pt>
                <c:pt idx="12">
                  <c:v>2019-20</c:v>
                </c:pt>
                <c:pt idx="13">
                  <c:v>2020-21</c:v>
                </c:pt>
                <c:pt idx="14">
                  <c:v>2021-22</c:v>
                </c:pt>
              </c:strCache>
            </c:strRef>
          </c:cat>
          <c:val>
            <c:numRef>
              <c:f>'S15 Data'!$D$10:$D$24</c:f>
              <c:numCache>
                <c:formatCode>General</c:formatCode>
                <c:ptCount val="15"/>
                <c:pt idx="0">
                  <c:v>40.178437908112016</c:v>
                </c:pt>
                <c:pt idx="1">
                  <c:v>39.605989527725818</c:v>
                </c:pt>
                <c:pt idx="2">
                  <c:v>39.908232452204466</c:v>
                </c:pt>
                <c:pt idx="3">
                  <c:v>40.472920733076251</c:v>
                </c:pt>
                <c:pt idx="4">
                  <c:v>41.943384778486418</c:v>
                </c:pt>
                <c:pt idx="5">
                  <c:v>42.131997043147294</c:v>
                </c:pt>
                <c:pt idx="6">
                  <c:v>41.802994952620821</c:v>
                </c:pt>
                <c:pt idx="7">
                  <c:v>40.812622954321505</c:v>
                </c:pt>
                <c:pt idx="8">
                  <c:v>43.434291109901402</c:v>
                </c:pt>
                <c:pt idx="9">
                  <c:v>44.964758807523246</c:v>
                </c:pt>
                <c:pt idx="10">
                  <c:v>44.6065945650953</c:v>
                </c:pt>
                <c:pt idx="11">
                  <c:v>47.821815304643103</c:v>
                </c:pt>
                <c:pt idx="12">
                  <c:v>50.917280964282099</c:v>
                </c:pt>
                <c:pt idx="13">
                  <c:v>54.002873308560623</c:v>
                </c:pt>
                <c:pt idx="14">
                  <c:v>56.352724051122109</c:v>
                </c:pt>
              </c:numCache>
            </c:numRef>
          </c:val>
          <c:extLst>
            <c:ext xmlns:c16="http://schemas.microsoft.com/office/drawing/2014/chart" uri="{C3380CC4-5D6E-409C-BE32-E72D297353CC}">
              <c16:uniqueId val="{00000002-8F32-437D-8DB6-87B3E4FE9D00}"/>
            </c:ext>
          </c:extLst>
        </c:ser>
        <c:dLbls>
          <c:showLegendKey val="0"/>
          <c:showVal val="0"/>
          <c:showCatName val="0"/>
          <c:showSerName val="0"/>
          <c:showPercent val="0"/>
          <c:showBubbleSize val="0"/>
        </c:dLbls>
        <c:gapWidth val="30"/>
        <c:overlap val="100"/>
        <c:axId val="595866104"/>
        <c:axId val="595865320"/>
      </c:barChart>
      <c:catAx>
        <c:axId val="595866104"/>
        <c:scaling>
          <c:orientation val="minMax"/>
        </c:scaling>
        <c:delete val="0"/>
        <c:axPos val="b"/>
        <c:numFmt formatCode="General" sourceLinked="1"/>
        <c:majorTickMark val="none"/>
        <c:minorTickMark val="none"/>
        <c:tickLblPos val="low"/>
        <c:spPr>
          <a:ln w="12700">
            <a:solidFill>
              <a:schemeClr val="tx1"/>
            </a:solidFill>
          </a:ln>
        </c:spPr>
        <c:txPr>
          <a:bodyPr rot="0" vert="horz"/>
          <a:lstStyle/>
          <a:p>
            <a:pPr>
              <a:defRPr/>
            </a:pPr>
            <a:endParaRPr lang="en-US"/>
          </a:p>
        </c:txPr>
        <c:crossAx val="595865320"/>
        <c:crosses val="autoZero"/>
        <c:auto val="1"/>
        <c:lblAlgn val="ctr"/>
        <c:lblOffset val="100"/>
        <c:tickLblSkip val="2"/>
        <c:noMultiLvlLbl val="0"/>
      </c:catAx>
      <c:valAx>
        <c:axId val="595865320"/>
        <c:scaling>
          <c:orientation val="minMax"/>
          <c:max val="160"/>
          <c:min val="0"/>
        </c:scaling>
        <c:delete val="0"/>
        <c:axPos val="l"/>
        <c:numFmt formatCode="#,##0" sourceLinked="0"/>
        <c:majorTickMark val="out"/>
        <c:minorTickMark val="none"/>
        <c:tickLblPos val="nextTo"/>
        <c:spPr>
          <a:ln w="12700">
            <a:solidFill>
              <a:schemeClr val="tx1"/>
            </a:solidFill>
          </a:ln>
        </c:spPr>
        <c:txPr>
          <a:bodyPr rot="0" vert="horz"/>
          <a:lstStyle/>
          <a:p>
            <a:pPr>
              <a:defRPr/>
            </a:pPr>
            <a:endParaRPr lang="en-US"/>
          </a:p>
        </c:txPr>
        <c:crossAx val="595866104"/>
        <c:crosses val="autoZero"/>
        <c:crossBetween val="between"/>
        <c:majorUnit val="20"/>
      </c:valAx>
      <c:spPr>
        <a:ln w="12700">
          <a:solidFill>
            <a:schemeClr val="tx1"/>
          </a:solidFill>
        </a:ln>
      </c:spPr>
    </c:plotArea>
    <c:legend>
      <c:legendPos val="b"/>
      <c:layout>
        <c:manualLayout>
          <c:xMode val="edge"/>
          <c:yMode val="edge"/>
          <c:x val="0.13250549324255914"/>
          <c:y val="0.16603233536189896"/>
          <c:w val="0.44577323745312503"/>
          <c:h val="5.3184862530481561E-2"/>
        </c:manualLayout>
      </c:layout>
      <c:overlay val="0"/>
      <c:spPr>
        <a:ln>
          <a:noFill/>
        </a:ln>
      </c:spPr>
    </c:legend>
    <c:plotVisOnly val="1"/>
    <c:dispBlanksAs val="gap"/>
    <c:showDLblsOverMax val="0"/>
  </c:chart>
  <c:spPr>
    <a:ln>
      <a:noFill/>
    </a:ln>
  </c:spPr>
  <c:txPr>
    <a:bodyPr/>
    <a:lstStyle/>
    <a:p>
      <a:pPr>
        <a:defRPr sz="18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dirty="0">
                <a:effectLst/>
              </a:rPr>
              <a:t>POPULATION</a:t>
            </a:r>
            <a:endParaRPr lang="en-AU" sz="2400" dirty="0">
              <a:effectLst/>
            </a:endParaRPr>
          </a:p>
          <a:p>
            <a:pPr>
              <a:defRPr/>
            </a:pPr>
            <a:r>
              <a:rPr lang="en-AU" sz="2400" b="0" i="0" baseline="0" dirty="0">
                <a:effectLst/>
              </a:rPr>
              <a:t>Western Australia, Annual Growth</a:t>
            </a:r>
            <a:endParaRPr lang="en-AU" sz="2400" dirty="0">
              <a:effectLs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3828396705604104"/>
          <c:w val="0.88247358729064596"/>
          <c:h val="0.74447815646983784"/>
        </c:manualLayout>
      </c:layout>
      <c:barChart>
        <c:barDir val="col"/>
        <c:grouping val="clustered"/>
        <c:varyColors val="0"/>
        <c:ser>
          <c:idx val="0"/>
          <c:order val="0"/>
          <c:tx>
            <c:strRef>
              <c:f>'S16 Data'!$B$4</c:f>
              <c:strCache>
                <c:ptCount val="1"/>
                <c:pt idx="0">
                  <c:v>Population</c:v>
                </c:pt>
              </c:strCache>
            </c:strRef>
          </c:tx>
          <c:spPr>
            <a:solidFill>
              <a:srgbClr val="00B0F0"/>
            </a:solidFill>
            <a:ln>
              <a:noFill/>
            </a:ln>
            <a:effectLst/>
          </c:spPr>
          <c:invertIfNegative val="0"/>
          <c:dPt>
            <c:idx val="20"/>
            <c:invertIfNegative val="0"/>
            <c:bubble3D val="0"/>
            <c:spPr>
              <a:solidFill>
                <a:srgbClr val="002060"/>
              </a:solidFill>
              <a:ln>
                <a:noFill/>
              </a:ln>
              <a:effectLst/>
            </c:spPr>
            <c:extLst>
              <c:ext xmlns:c16="http://schemas.microsoft.com/office/drawing/2014/chart" uri="{C3380CC4-5D6E-409C-BE32-E72D297353CC}">
                <c16:uniqueId val="{00000001-E6FC-4F6D-BA2C-76CD22ED6FD9}"/>
              </c:ext>
            </c:extLst>
          </c:dPt>
          <c:dPt>
            <c:idx val="21"/>
            <c:invertIfNegative val="0"/>
            <c:bubble3D val="0"/>
            <c:spPr>
              <a:solidFill>
                <a:srgbClr val="002060"/>
              </a:solidFill>
              <a:ln>
                <a:noFill/>
              </a:ln>
              <a:effectLst/>
            </c:spPr>
            <c:extLst>
              <c:ext xmlns:c16="http://schemas.microsoft.com/office/drawing/2014/chart" uri="{C3380CC4-5D6E-409C-BE32-E72D297353CC}">
                <c16:uniqueId val="{00000003-E6FC-4F6D-BA2C-76CD22ED6FD9}"/>
              </c:ext>
            </c:extLst>
          </c:dPt>
          <c:dPt>
            <c:idx val="22"/>
            <c:invertIfNegative val="0"/>
            <c:bubble3D val="0"/>
            <c:spPr>
              <a:solidFill>
                <a:srgbClr val="002060"/>
              </a:solidFill>
              <a:ln>
                <a:noFill/>
              </a:ln>
              <a:effectLst/>
            </c:spPr>
            <c:extLst>
              <c:ext xmlns:c16="http://schemas.microsoft.com/office/drawing/2014/chart" uri="{C3380CC4-5D6E-409C-BE32-E72D297353CC}">
                <c16:uniqueId val="{00000005-E6FC-4F6D-BA2C-76CD22ED6FD9}"/>
              </c:ext>
            </c:extLst>
          </c:dPt>
          <c:dPt>
            <c:idx val="23"/>
            <c:invertIfNegative val="0"/>
            <c:bubble3D val="0"/>
            <c:spPr>
              <a:solidFill>
                <a:srgbClr val="002060"/>
              </a:solidFill>
              <a:ln>
                <a:noFill/>
              </a:ln>
              <a:effectLst/>
            </c:spPr>
            <c:extLst>
              <c:ext xmlns:c16="http://schemas.microsoft.com/office/drawing/2014/chart" uri="{C3380CC4-5D6E-409C-BE32-E72D297353CC}">
                <c16:uniqueId val="{00000007-E6FC-4F6D-BA2C-76CD22ED6FD9}"/>
              </c:ext>
            </c:extLst>
          </c:dPt>
          <c:dPt>
            <c:idx val="24"/>
            <c:invertIfNegative val="0"/>
            <c:bubble3D val="0"/>
            <c:spPr>
              <a:solidFill>
                <a:srgbClr val="002060"/>
              </a:solidFill>
              <a:ln>
                <a:noFill/>
              </a:ln>
              <a:effectLst/>
            </c:spPr>
            <c:extLst>
              <c:ext xmlns:c16="http://schemas.microsoft.com/office/drawing/2014/chart" uri="{C3380CC4-5D6E-409C-BE32-E72D297353CC}">
                <c16:uniqueId val="{00000009-E6FC-4F6D-BA2C-76CD22ED6FD9}"/>
              </c:ext>
            </c:extLst>
          </c:dPt>
          <c:cat>
            <c:strRef>
              <c:f>'S16 Data'!$A$7:$A$42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'S16 Data'!$B$7:$B$42</c:f>
              <c:numCache>
                <c:formatCode>0.0</c:formatCode>
                <c:ptCount val="25"/>
                <c:pt idx="0">
                  <c:v>1.5560504808929121</c:v>
                </c:pt>
                <c:pt idx="1">
                  <c:v>1.5701543994338429</c:v>
                </c:pt>
                <c:pt idx="2">
                  <c:v>1.419841616262385</c:v>
                </c:pt>
                <c:pt idx="3">
                  <c:v>1.3956872725970015</c:v>
                </c:pt>
                <c:pt idx="4">
                  <c:v>1.2816588682794894</c:v>
                </c:pt>
                <c:pt idx="5">
                  <c:v>1.1420185274434669</c:v>
                </c:pt>
                <c:pt idx="6">
                  <c:v>1.3908864816689404</c:v>
                </c:pt>
                <c:pt idx="7">
                  <c:v>1.4894570509085492</c:v>
                </c:pt>
                <c:pt idx="8">
                  <c:v>1.8347911394898109</c:v>
                </c:pt>
                <c:pt idx="9">
                  <c:v>2.4233955511544059</c:v>
                </c:pt>
                <c:pt idx="10">
                  <c:v>2.9057973872845366</c:v>
                </c:pt>
                <c:pt idx="11">
                  <c:v>3.3326560281597528</c:v>
                </c:pt>
                <c:pt idx="12">
                  <c:v>2.4518785889444672</c:v>
                </c:pt>
                <c:pt idx="13">
                  <c:v>2.5197941217643294</c:v>
                </c:pt>
                <c:pt idx="14">
                  <c:v>2.951189512358865</c:v>
                </c:pt>
                <c:pt idx="15">
                  <c:v>3.0554878954156095</c:v>
                </c:pt>
                <c:pt idx="16">
                  <c:v>1.7051535647977234</c:v>
                </c:pt>
                <c:pt idx="17">
                  <c:v>0.94569446928751688</c:v>
                </c:pt>
                <c:pt idx="18">
                  <c:v>0.67979437154030986</c:v>
                </c:pt>
                <c:pt idx="19">
                  <c:v>0.70534033114106887</c:v>
                </c:pt>
                <c:pt idx="20">
                  <c:v>1</c:v>
                </c:pt>
                <c:pt idx="21" formatCode="General">
                  <c:v>1.2</c:v>
                </c:pt>
                <c:pt idx="22" formatCode="General">
                  <c:v>1.5</c:v>
                </c:pt>
                <c:pt idx="23" formatCode="General">
                  <c:v>1.8</c:v>
                </c:pt>
                <c:pt idx="24">
                  <c:v>2</c:v>
                </c:pt>
              </c:numCache>
              <c:extLst/>
            </c:numRef>
          </c:val>
          <c:extLst>
            <c:ext xmlns:c16="http://schemas.microsoft.com/office/drawing/2014/chart" uri="{C3380CC4-5D6E-409C-BE32-E72D297353CC}">
              <c16:uniqueId val="{0000000A-E6FC-4F6D-BA2C-76CD22ED6FD9}"/>
            </c:ext>
          </c:extLst>
        </c:ser>
        <c:dLbls>
          <c:showLegendKey val="0"/>
          <c:showVal val="0"/>
          <c:showCatName val="0"/>
          <c:showSerName val="0"/>
          <c:showPercent val="0"/>
          <c:showBubbleSize val="0"/>
        </c:dLbls>
        <c:gapWidth val="35"/>
        <c:axId val="698823664"/>
        <c:axId val="698794264"/>
      </c:barChart>
      <c:lineChart>
        <c:grouping val="standard"/>
        <c:varyColors val="0"/>
        <c:ser>
          <c:idx val="1"/>
          <c:order val="1"/>
          <c:tx>
            <c:strRef>
              <c:f>'S16 Data'!$C$4</c:f>
              <c:strCache>
                <c:ptCount val="1"/>
                <c:pt idx="0">
                  <c:v>27-year Average</c:v>
                </c:pt>
              </c:strCache>
            </c:strRef>
          </c:tx>
          <c:spPr>
            <a:ln w="38100" cap="rnd">
              <a:solidFill>
                <a:schemeClr val="bg1">
                  <a:lumMod val="50000"/>
                </a:schemeClr>
              </a:solidFill>
              <a:round/>
            </a:ln>
            <a:effectLst/>
          </c:spPr>
          <c:marker>
            <c:symbol val="none"/>
          </c:marker>
          <c:cat>
            <c:strRef>
              <c:f>'S16 Data'!$A$7:$A$42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'S16 Data'!$C$7:$C$42</c:f>
              <c:numCache>
                <c:formatCode>0.0</c:formatCode>
                <c:ptCount val="25"/>
                <c:pt idx="0">
                  <c:v>1.77163443853674</c:v>
                </c:pt>
                <c:pt idx="1">
                  <c:v>1.77163443853674</c:v>
                </c:pt>
                <c:pt idx="2">
                  <c:v>1.77163443853674</c:v>
                </c:pt>
                <c:pt idx="3">
                  <c:v>1.77163443853674</c:v>
                </c:pt>
                <c:pt idx="4">
                  <c:v>1.77163443853674</c:v>
                </c:pt>
                <c:pt idx="5">
                  <c:v>1.77163443853674</c:v>
                </c:pt>
                <c:pt idx="6">
                  <c:v>1.77163443853674</c:v>
                </c:pt>
                <c:pt idx="7">
                  <c:v>1.77163443853674</c:v>
                </c:pt>
                <c:pt idx="8">
                  <c:v>1.77163443853674</c:v>
                </c:pt>
                <c:pt idx="9">
                  <c:v>1.77163443853674</c:v>
                </c:pt>
                <c:pt idx="10">
                  <c:v>1.77163443853674</c:v>
                </c:pt>
                <c:pt idx="11">
                  <c:v>1.77163443853674</c:v>
                </c:pt>
                <c:pt idx="12">
                  <c:v>1.77163443853674</c:v>
                </c:pt>
                <c:pt idx="13">
                  <c:v>1.77163443853674</c:v>
                </c:pt>
                <c:pt idx="14">
                  <c:v>1.77163443853674</c:v>
                </c:pt>
                <c:pt idx="15">
                  <c:v>1.77163443853674</c:v>
                </c:pt>
                <c:pt idx="16">
                  <c:v>1.77163443853674</c:v>
                </c:pt>
                <c:pt idx="17">
                  <c:v>1.77163443853674</c:v>
                </c:pt>
                <c:pt idx="18">
                  <c:v>1.77163443853674</c:v>
                </c:pt>
                <c:pt idx="19">
                  <c:v>1.77163443853674</c:v>
                </c:pt>
                <c:pt idx="20">
                  <c:v>1.77163443853674</c:v>
                </c:pt>
                <c:pt idx="21">
                  <c:v>1.77163443853674</c:v>
                </c:pt>
                <c:pt idx="22">
                  <c:v>1.77163443853674</c:v>
                </c:pt>
                <c:pt idx="23">
                  <c:v>1.77163443853674</c:v>
                </c:pt>
                <c:pt idx="24">
                  <c:v>1.77163443853674</c:v>
                </c:pt>
              </c:numCache>
              <c:extLst/>
            </c:numRef>
          </c:val>
          <c:smooth val="0"/>
          <c:extLst>
            <c:ext xmlns:c16="http://schemas.microsoft.com/office/drawing/2014/chart" uri="{C3380CC4-5D6E-409C-BE32-E72D297353CC}">
              <c16:uniqueId val="{0000000B-E6FC-4F6D-BA2C-76CD22ED6FD9}"/>
            </c:ext>
          </c:extLst>
        </c:ser>
        <c:ser>
          <c:idx val="2"/>
          <c:order val="2"/>
          <c:tx>
            <c:strRef>
              <c:f>'S16 Data'!$D$4</c:f>
              <c:strCache>
                <c:ptCount val="1"/>
                <c:pt idx="0">
                  <c:v>2017-18 Budget</c:v>
                </c:pt>
              </c:strCache>
            </c:strRef>
          </c:tx>
          <c:spPr>
            <a:ln w="28575" cap="rnd">
              <a:solidFill>
                <a:srgbClr val="E46C0A"/>
              </a:solidFill>
              <a:round/>
            </a:ln>
            <a:effectLst/>
          </c:spPr>
          <c:marker>
            <c:symbol val="square"/>
            <c:size val="7"/>
            <c:spPr>
              <a:solidFill>
                <a:srgbClr val="E46C0A"/>
              </a:solidFill>
              <a:ln w="9525">
                <a:solidFill>
                  <a:srgbClr val="E46C0A"/>
                </a:solidFill>
              </a:ln>
              <a:effectLst/>
            </c:spPr>
          </c:marker>
          <c:cat>
            <c:strRef>
              <c:f>'S16 Data'!$A$7:$A$42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'S16 Data'!$D$7:$D$41</c:f>
              <c:numCache>
                <c:formatCode>General</c:formatCode>
                <c:ptCount val="24"/>
                <c:pt idx="19">
                  <c:v>0.7</c:v>
                </c:pt>
                <c:pt idx="20" formatCode="0.0">
                  <c:v>1</c:v>
                </c:pt>
                <c:pt idx="21">
                  <c:v>1.2</c:v>
                </c:pt>
                <c:pt idx="22">
                  <c:v>1.5</c:v>
                </c:pt>
                <c:pt idx="23">
                  <c:v>1.8</c:v>
                </c:pt>
              </c:numCache>
              <c:extLst/>
            </c:numRef>
          </c:val>
          <c:smooth val="0"/>
          <c:extLst>
            <c:ext xmlns:c16="http://schemas.microsoft.com/office/drawing/2014/chart" uri="{C3380CC4-5D6E-409C-BE32-E72D297353CC}">
              <c16:uniqueId val="{0000000C-E6FC-4F6D-BA2C-76CD22ED6FD9}"/>
            </c:ext>
          </c:extLst>
        </c:ser>
        <c:dLbls>
          <c:showLegendKey val="0"/>
          <c:showVal val="0"/>
          <c:showCatName val="0"/>
          <c:showSerName val="0"/>
          <c:showPercent val="0"/>
          <c:showBubbleSize val="0"/>
        </c:dLbls>
        <c:marker val="1"/>
        <c:smooth val="0"/>
        <c:axId val="698823664"/>
        <c:axId val="698794264"/>
      </c:lineChart>
      <c:catAx>
        <c:axId val="698823664"/>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98794264"/>
        <c:crossesAt val="0"/>
        <c:auto val="1"/>
        <c:lblAlgn val="ctr"/>
        <c:lblOffset val="100"/>
        <c:tickLblSkip val="4"/>
        <c:noMultiLvlLbl val="0"/>
      </c:catAx>
      <c:valAx>
        <c:axId val="698794264"/>
        <c:scaling>
          <c:orientation val="minMax"/>
          <c:max val="4"/>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98823664"/>
        <c:crosses val="autoZero"/>
        <c:crossBetween val="between"/>
        <c:majorUnit val="1"/>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0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000" b="0" i="0" baseline="0">
                <a:effectLst/>
              </a:rPr>
              <a:t>EMPLOYMENT GROWTH</a:t>
            </a:r>
            <a:endParaRPr lang="en-AU" sz="2000">
              <a:effectLst/>
            </a:endParaRPr>
          </a:p>
          <a:p>
            <a:pPr algn="ctr">
              <a:defRPr sz="2000"/>
            </a:pPr>
            <a:r>
              <a:rPr lang="en-AU" sz="2000" b="0" i="0" baseline="0">
                <a:effectLst/>
              </a:rPr>
              <a:t>Percentage Point Contribution to Annual Average Growth (%)</a:t>
            </a:r>
            <a:endParaRPr lang="en-AU" sz="2000">
              <a:effectLst/>
            </a:endParaRPr>
          </a:p>
        </c:rich>
      </c:tx>
      <c:layout>
        <c:manualLayout>
          <c:xMode val="edge"/>
          <c:yMode val="edge"/>
          <c:x val="0.13023639276273138"/>
          <c:y val="1.9673436445893016E-2"/>
        </c:manualLayout>
      </c:layout>
      <c:overlay val="0"/>
      <c:spPr>
        <a:noFill/>
        <a:ln>
          <a:noFill/>
        </a:ln>
        <a:effectLst/>
      </c:spPr>
      <c:txPr>
        <a:bodyPr rot="0" spcFirstLastPara="1" vertOverflow="ellipsis" vert="horz" wrap="square" anchor="ctr" anchorCtr="1"/>
        <a:lstStyle/>
        <a:p>
          <a:pPr algn="ctr">
            <a:defRPr sz="20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7792315869692574E-2"/>
          <c:y val="0.14431159001543187"/>
          <c:w val="0.89745597907057384"/>
          <c:h val="0.7317971540097753"/>
        </c:manualLayout>
      </c:layout>
      <c:barChart>
        <c:barDir val="col"/>
        <c:grouping val="stacked"/>
        <c:varyColors val="0"/>
        <c:ser>
          <c:idx val="0"/>
          <c:order val="0"/>
          <c:tx>
            <c:strRef>
              <c:f>'S18 Data'!$B$7</c:f>
              <c:strCache>
                <c:ptCount val="1"/>
                <c:pt idx="0">
                  <c:v>Full-time</c:v>
                </c:pt>
              </c:strCache>
            </c:strRef>
          </c:tx>
          <c:spPr>
            <a:solidFill>
              <a:srgbClr val="002060"/>
            </a:solidFill>
            <a:ln>
              <a:noFill/>
            </a:ln>
            <a:effectLst/>
          </c:spPr>
          <c:invertIfNegative val="0"/>
          <c:cat>
            <c:numRef>
              <c:f>'S18 Data'!$A$346:$A$467</c:f>
              <c:numCache>
                <c:formatCode>mmm\-yy</c:formatCode>
                <c:ptCount val="122"/>
                <c:pt idx="0">
                  <c:v>39508</c:v>
                </c:pt>
                <c:pt idx="1">
                  <c:v>39539</c:v>
                </c:pt>
                <c:pt idx="2">
                  <c:v>39569</c:v>
                </c:pt>
                <c:pt idx="3">
                  <c:v>39600</c:v>
                </c:pt>
                <c:pt idx="4">
                  <c:v>39630</c:v>
                </c:pt>
                <c:pt idx="5">
                  <c:v>39661</c:v>
                </c:pt>
                <c:pt idx="6">
                  <c:v>39692</c:v>
                </c:pt>
                <c:pt idx="7">
                  <c:v>39722</c:v>
                </c:pt>
                <c:pt idx="8">
                  <c:v>39753</c:v>
                </c:pt>
                <c:pt idx="9">
                  <c:v>39783</c:v>
                </c:pt>
                <c:pt idx="10">
                  <c:v>39814</c:v>
                </c:pt>
                <c:pt idx="11">
                  <c:v>39845</c:v>
                </c:pt>
                <c:pt idx="12">
                  <c:v>39873</c:v>
                </c:pt>
                <c:pt idx="13">
                  <c:v>39904</c:v>
                </c:pt>
                <c:pt idx="14">
                  <c:v>39934</c:v>
                </c:pt>
                <c:pt idx="15">
                  <c:v>39965</c:v>
                </c:pt>
                <c:pt idx="16">
                  <c:v>39995</c:v>
                </c:pt>
                <c:pt idx="17">
                  <c:v>40026</c:v>
                </c:pt>
                <c:pt idx="18">
                  <c:v>40057</c:v>
                </c:pt>
                <c:pt idx="19">
                  <c:v>40087</c:v>
                </c:pt>
                <c:pt idx="20">
                  <c:v>40118</c:v>
                </c:pt>
                <c:pt idx="21">
                  <c:v>40148</c:v>
                </c:pt>
                <c:pt idx="22">
                  <c:v>40179</c:v>
                </c:pt>
                <c:pt idx="23">
                  <c:v>40210</c:v>
                </c:pt>
                <c:pt idx="24">
                  <c:v>40238</c:v>
                </c:pt>
                <c:pt idx="25">
                  <c:v>40269</c:v>
                </c:pt>
                <c:pt idx="26">
                  <c:v>40299</c:v>
                </c:pt>
                <c:pt idx="27">
                  <c:v>40330</c:v>
                </c:pt>
                <c:pt idx="28">
                  <c:v>40360</c:v>
                </c:pt>
                <c:pt idx="29">
                  <c:v>40391</c:v>
                </c:pt>
                <c:pt idx="30">
                  <c:v>40422</c:v>
                </c:pt>
                <c:pt idx="31">
                  <c:v>40452</c:v>
                </c:pt>
                <c:pt idx="32">
                  <c:v>40483</c:v>
                </c:pt>
                <c:pt idx="33">
                  <c:v>40513</c:v>
                </c:pt>
                <c:pt idx="34">
                  <c:v>40544</c:v>
                </c:pt>
                <c:pt idx="35">
                  <c:v>40575</c:v>
                </c:pt>
                <c:pt idx="36">
                  <c:v>40603</c:v>
                </c:pt>
                <c:pt idx="37">
                  <c:v>40634</c:v>
                </c:pt>
                <c:pt idx="38">
                  <c:v>40664</c:v>
                </c:pt>
                <c:pt idx="39">
                  <c:v>40695</c:v>
                </c:pt>
                <c:pt idx="40">
                  <c:v>40725</c:v>
                </c:pt>
                <c:pt idx="41">
                  <c:v>40756</c:v>
                </c:pt>
                <c:pt idx="42">
                  <c:v>40787</c:v>
                </c:pt>
                <c:pt idx="43">
                  <c:v>40817</c:v>
                </c:pt>
                <c:pt idx="44">
                  <c:v>40848</c:v>
                </c:pt>
                <c:pt idx="45">
                  <c:v>40878</c:v>
                </c:pt>
                <c:pt idx="46">
                  <c:v>40909</c:v>
                </c:pt>
                <c:pt idx="47">
                  <c:v>40940</c:v>
                </c:pt>
                <c:pt idx="48">
                  <c:v>40969</c:v>
                </c:pt>
                <c:pt idx="49">
                  <c:v>41000</c:v>
                </c:pt>
                <c:pt idx="50">
                  <c:v>41030</c:v>
                </c:pt>
                <c:pt idx="51">
                  <c:v>41061</c:v>
                </c:pt>
                <c:pt idx="52">
                  <c:v>41091</c:v>
                </c:pt>
                <c:pt idx="53">
                  <c:v>41122</c:v>
                </c:pt>
                <c:pt idx="54">
                  <c:v>41153</c:v>
                </c:pt>
                <c:pt idx="55">
                  <c:v>41183</c:v>
                </c:pt>
                <c:pt idx="56">
                  <c:v>41214</c:v>
                </c:pt>
                <c:pt idx="57">
                  <c:v>41244</c:v>
                </c:pt>
                <c:pt idx="58">
                  <c:v>41275</c:v>
                </c:pt>
                <c:pt idx="59">
                  <c:v>41306</c:v>
                </c:pt>
                <c:pt idx="60">
                  <c:v>41334</c:v>
                </c:pt>
                <c:pt idx="61">
                  <c:v>41365</c:v>
                </c:pt>
                <c:pt idx="62">
                  <c:v>41395</c:v>
                </c:pt>
                <c:pt idx="63">
                  <c:v>41426</c:v>
                </c:pt>
                <c:pt idx="64">
                  <c:v>41456</c:v>
                </c:pt>
                <c:pt idx="65">
                  <c:v>41487</c:v>
                </c:pt>
                <c:pt idx="66">
                  <c:v>41518</c:v>
                </c:pt>
                <c:pt idx="67">
                  <c:v>41548</c:v>
                </c:pt>
                <c:pt idx="68">
                  <c:v>41579</c:v>
                </c:pt>
                <c:pt idx="69">
                  <c:v>41609</c:v>
                </c:pt>
                <c:pt idx="70">
                  <c:v>41640</c:v>
                </c:pt>
                <c:pt idx="71">
                  <c:v>41671</c:v>
                </c:pt>
                <c:pt idx="72">
                  <c:v>41699</c:v>
                </c:pt>
                <c:pt idx="73">
                  <c:v>41730</c:v>
                </c:pt>
                <c:pt idx="74">
                  <c:v>41760</c:v>
                </c:pt>
                <c:pt idx="75">
                  <c:v>41791</c:v>
                </c:pt>
                <c:pt idx="76">
                  <c:v>41821</c:v>
                </c:pt>
                <c:pt idx="77">
                  <c:v>41852</c:v>
                </c:pt>
                <c:pt idx="78">
                  <c:v>41883</c:v>
                </c:pt>
                <c:pt idx="79">
                  <c:v>41913</c:v>
                </c:pt>
                <c:pt idx="80">
                  <c:v>41944</c:v>
                </c:pt>
                <c:pt idx="81">
                  <c:v>41974</c:v>
                </c:pt>
                <c:pt idx="82">
                  <c:v>42005</c:v>
                </c:pt>
                <c:pt idx="83">
                  <c:v>42036</c:v>
                </c:pt>
                <c:pt idx="84">
                  <c:v>42064</c:v>
                </c:pt>
                <c:pt idx="85">
                  <c:v>42095</c:v>
                </c:pt>
                <c:pt idx="86">
                  <c:v>42125</c:v>
                </c:pt>
                <c:pt idx="87">
                  <c:v>42156</c:v>
                </c:pt>
                <c:pt idx="88">
                  <c:v>42186</c:v>
                </c:pt>
                <c:pt idx="89">
                  <c:v>42217</c:v>
                </c:pt>
                <c:pt idx="90">
                  <c:v>42248</c:v>
                </c:pt>
                <c:pt idx="91">
                  <c:v>42278</c:v>
                </c:pt>
                <c:pt idx="92">
                  <c:v>42309</c:v>
                </c:pt>
                <c:pt idx="93">
                  <c:v>42339</c:v>
                </c:pt>
                <c:pt idx="94">
                  <c:v>42370</c:v>
                </c:pt>
                <c:pt idx="95">
                  <c:v>42401</c:v>
                </c:pt>
                <c:pt idx="96">
                  <c:v>42430</c:v>
                </c:pt>
                <c:pt idx="97">
                  <c:v>42461</c:v>
                </c:pt>
                <c:pt idx="98">
                  <c:v>42491</c:v>
                </c:pt>
                <c:pt idx="99">
                  <c:v>42522</c:v>
                </c:pt>
                <c:pt idx="100">
                  <c:v>42552</c:v>
                </c:pt>
                <c:pt idx="101">
                  <c:v>42583</c:v>
                </c:pt>
                <c:pt idx="102">
                  <c:v>42614</c:v>
                </c:pt>
                <c:pt idx="103">
                  <c:v>42644</c:v>
                </c:pt>
                <c:pt idx="104">
                  <c:v>42675</c:v>
                </c:pt>
                <c:pt idx="105">
                  <c:v>42705</c:v>
                </c:pt>
                <c:pt idx="106">
                  <c:v>42736</c:v>
                </c:pt>
                <c:pt idx="107">
                  <c:v>42767</c:v>
                </c:pt>
                <c:pt idx="108">
                  <c:v>42795</c:v>
                </c:pt>
                <c:pt idx="109">
                  <c:v>42826</c:v>
                </c:pt>
                <c:pt idx="110">
                  <c:v>42856</c:v>
                </c:pt>
                <c:pt idx="111">
                  <c:v>42887</c:v>
                </c:pt>
                <c:pt idx="112">
                  <c:v>42917</c:v>
                </c:pt>
                <c:pt idx="113">
                  <c:v>42948</c:v>
                </c:pt>
                <c:pt idx="114">
                  <c:v>42979</c:v>
                </c:pt>
                <c:pt idx="115">
                  <c:v>43009</c:v>
                </c:pt>
                <c:pt idx="116">
                  <c:v>43040</c:v>
                </c:pt>
                <c:pt idx="117">
                  <c:v>43070</c:v>
                </c:pt>
                <c:pt idx="118">
                  <c:v>43101</c:v>
                </c:pt>
                <c:pt idx="119">
                  <c:v>43132</c:v>
                </c:pt>
                <c:pt idx="120">
                  <c:v>43160</c:v>
                </c:pt>
                <c:pt idx="121">
                  <c:v>43191</c:v>
                </c:pt>
              </c:numCache>
            </c:numRef>
          </c:cat>
          <c:val>
            <c:numRef>
              <c:f>'S18 Data'!$B$346:$B$467</c:f>
              <c:numCache>
                <c:formatCode>0.0</c:formatCode>
                <c:ptCount val="122"/>
                <c:pt idx="0">
                  <c:v>3.6845041697033705</c:v>
                </c:pt>
                <c:pt idx="1">
                  <c:v>3.8210700330643728</c:v>
                </c:pt>
                <c:pt idx="2">
                  <c:v>3.9763701776574636</c:v>
                </c:pt>
                <c:pt idx="3">
                  <c:v>4.0900902256477005</c:v>
                </c:pt>
                <c:pt idx="4">
                  <c:v>4.1613386173217179</c:v>
                </c:pt>
                <c:pt idx="5">
                  <c:v>4.2854290020491286</c:v>
                </c:pt>
                <c:pt idx="6">
                  <c:v>4.4269012080407109</c:v>
                </c:pt>
                <c:pt idx="7">
                  <c:v>4.4780861234499172</c:v>
                </c:pt>
                <c:pt idx="8">
                  <c:v>4.5799394337944968</c:v>
                </c:pt>
                <c:pt idx="9">
                  <c:v>4.5847985347758051</c:v>
                </c:pt>
                <c:pt idx="10">
                  <c:v>4.448463198875217</c:v>
                </c:pt>
                <c:pt idx="11">
                  <c:v>4.1434698089635136</c:v>
                </c:pt>
                <c:pt idx="12">
                  <c:v>3.8792110409720091</c:v>
                </c:pt>
                <c:pt idx="13">
                  <c:v>3.6857610827464908</c:v>
                </c:pt>
                <c:pt idx="14">
                  <c:v>3.4300983232417313</c:v>
                </c:pt>
                <c:pt idx="15">
                  <c:v>2.8472882475958805</c:v>
                </c:pt>
                <c:pt idx="16">
                  <c:v>2.1115700732053333</c:v>
                </c:pt>
                <c:pt idx="17">
                  <c:v>1.3562294478964811</c:v>
                </c:pt>
                <c:pt idx="18">
                  <c:v>0.68014420853892243</c:v>
                </c:pt>
                <c:pt idx="19">
                  <c:v>-4.2102882437399181E-2</c:v>
                </c:pt>
                <c:pt idx="20">
                  <c:v>-0.62138831035393982</c:v>
                </c:pt>
                <c:pt idx="21">
                  <c:v>-1.1357504322884304</c:v>
                </c:pt>
                <c:pt idx="22">
                  <c:v>-1.5810363579957096</c:v>
                </c:pt>
                <c:pt idx="23">
                  <c:v>-1.7253835941363376</c:v>
                </c:pt>
                <c:pt idx="24">
                  <c:v>-1.8665653760306662</c:v>
                </c:pt>
                <c:pt idx="25">
                  <c:v>-2.0248413976716377</c:v>
                </c:pt>
                <c:pt idx="26">
                  <c:v>-2.0624328416757094</c:v>
                </c:pt>
                <c:pt idx="27">
                  <c:v>-1.6900645639492198</c:v>
                </c:pt>
                <c:pt idx="28">
                  <c:v>-1.0104169447008129</c:v>
                </c:pt>
                <c:pt idx="29">
                  <c:v>-0.42010743512847826</c:v>
                </c:pt>
                <c:pt idx="30">
                  <c:v>5.4865933065550251E-2</c:v>
                </c:pt>
                <c:pt idx="31">
                  <c:v>0.50206619919911255</c:v>
                </c:pt>
                <c:pt idx="32">
                  <c:v>1.003151533396569</c:v>
                </c:pt>
                <c:pt idx="33">
                  <c:v>1.46199069245577</c:v>
                </c:pt>
                <c:pt idx="34">
                  <c:v>1.9036284421266112</c:v>
                </c:pt>
                <c:pt idx="35">
                  <c:v>2.1973285811222989</c:v>
                </c:pt>
                <c:pt idx="36">
                  <c:v>2.6175180297760741</c:v>
                </c:pt>
                <c:pt idx="37">
                  <c:v>2.9528245025403659</c:v>
                </c:pt>
                <c:pt idx="38">
                  <c:v>3.1465790654243082</c:v>
                </c:pt>
                <c:pt idx="39">
                  <c:v>3.1991808069819356</c:v>
                </c:pt>
                <c:pt idx="40">
                  <c:v>3.147725739472317</c:v>
                </c:pt>
                <c:pt idx="41">
                  <c:v>2.9793338271603149</c:v>
                </c:pt>
                <c:pt idx="42">
                  <c:v>3.0094169847423373</c:v>
                </c:pt>
                <c:pt idx="43">
                  <c:v>3.0616256603655092</c:v>
                </c:pt>
                <c:pt idx="44">
                  <c:v>2.940531063348633</c:v>
                </c:pt>
                <c:pt idx="45">
                  <c:v>2.9390328881642542</c:v>
                </c:pt>
                <c:pt idx="46">
                  <c:v>2.9623300617882276</c:v>
                </c:pt>
                <c:pt idx="47">
                  <c:v>3.1213921815310339</c:v>
                </c:pt>
                <c:pt idx="48">
                  <c:v>3.0433300811269151</c:v>
                </c:pt>
                <c:pt idx="49">
                  <c:v>3.1241902216708772</c:v>
                </c:pt>
                <c:pt idx="50">
                  <c:v>3.2901608276211269</c:v>
                </c:pt>
                <c:pt idx="51">
                  <c:v>3.447051795696737</c:v>
                </c:pt>
                <c:pt idx="52">
                  <c:v>3.4954720385760742</c:v>
                </c:pt>
                <c:pt idx="53">
                  <c:v>3.8037044132621531</c:v>
                </c:pt>
                <c:pt idx="54">
                  <c:v>3.9221587542855478</c:v>
                </c:pt>
                <c:pt idx="55">
                  <c:v>4.1248803293008409</c:v>
                </c:pt>
                <c:pt idx="56">
                  <c:v>4.3307715214713083</c:v>
                </c:pt>
                <c:pt idx="57">
                  <c:v>4.4078410248596231</c:v>
                </c:pt>
                <c:pt idx="58">
                  <c:v>4.4026576722866926</c:v>
                </c:pt>
                <c:pt idx="59">
                  <c:v>4.0688590036057084</c:v>
                </c:pt>
                <c:pt idx="60">
                  <c:v>3.8469219645958965</c:v>
                </c:pt>
                <c:pt idx="61">
                  <c:v>3.4513462753941577</c:v>
                </c:pt>
                <c:pt idx="62">
                  <c:v>3.0405223004787714</c:v>
                </c:pt>
                <c:pt idx="63">
                  <c:v>2.621544966316836</c:v>
                </c:pt>
                <c:pt idx="64">
                  <c:v>2.2714309680044833</c:v>
                </c:pt>
                <c:pt idx="65">
                  <c:v>1.8101798347071791</c:v>
                </c:pt>
                <c:pt idx="66">
                  <c:v>1.3806824201552288</c:v>
                </c:pt>
                <c:pt idx="67">
                  <c:v>0.86484970329825905</c:v>
                </c:pt>
                <c:pt idx="68">
                  <c:v>0.35470431554241749</c:v>
                </c:pt>
                <c:pt idx="69">
                  <c:v>-0.12902900055031624</c:v>
                </c:pt>
                <c:pt idx="70">
                  <c:v>-0.52267073272960507</c:v>
                </c:pt>
                <c:pt idx="71">
                  <c:v>-0.57207305521929563</c:v>
                </c:pt>
                <c:pt idx="72">
                  <c:v>-0.65728441641749802</c:v>
                </c:pt>
                <c:pt idx="73">
                  <c:v>-0.76983830745592841</c:v>
                </c:pt>
                <c:pt idx="74">
                  <c:v>-0.83823034612216152</c:v>
                </c:pt>
                <c:pt idx="75">
                  <c:v>-0.98589403563871991</c:v>
                </c:pt>
                <c:pt idx="76">
                  <c:v>-0.95010482220339398</c:v>
                </c:pt>
                <c:pt idx="77">
                  <c:v>-1.0102909361978409</c:v>
                </c:pt>
                <c:pt idx="78">
                  <c:v>-1.0063591117260544</c:v>
                </c:pt>
                <c:pt idx="79">
                  <c:v>-0.89812319843651767</c:v>
                </c:pt>
                <c:pt idx="80">
                  <c:v>-0.6605816341595937</c:v>
                </c:pt>
                <c:pt idx="81">
                  <c:v>-0.43539897756949619</c:v>
                </c:pt>
                <c:pt idx="82">
                  <c:v>-0.2398101305386523</c:v>
                </c:pt>
                <c:pt idx="83">
                  <c:v>-0.27727818175121666</c:v>
                </c:pt>
                <c:pt idx="84">
                  <c:v>-0.26834120509887421</c:v>
                </c:pt>
                <c:pt idx="85">
                  <c:v>-0.13134582577035026</c:v>
                </c:pt>
                <c:pt idx="86">
                  <c:v>4.9104469597299152E-2</c:v>
                </c:pt>
                <c:pt idx="87">
                  <c:v>0.26571268779852603</c:v>
                </c:pt>
                <c:pt idx="88">
                  <c:v>0.14652855944750784</c:v>
                </c:pt>
                <c:pt idx="89">
                  <c:v>0.24376647466915671</c:v>
                </c:pt>
                <c:pt idx="90">
                  <c:v>0.235884034413815</c:v>
                </c:pt>
                <c:pt idx="91">
                  <c:v>0.15681252001828688</c:v>
                </c:pt>
                <c:pt idx="92">
                  <c:v>-0.18204369574634827</c:v>
                </c:pt>
                <c:pt idx="93">
                  <c:v>-0.43235534861807623</c:v>
                </c:pt>
                <c:pt idx="94">
                  <c:v>-0.71161642692137972</c:v>
                </c:pt>
                <c:pt idx="95">
                  <c:v>-0.95370567851471233</c:v>
                </c:pt>
                <c:pt idx="96">
                  <c:v>-1.1632230135364068</c:v>
                </c:pt>
                <c:pt idx="97">
                  <c:v>-1.3982983875148542</c:v>
                </c:pt>
                <c:pt idx="98">
                  <c:v>-1.8981805395200668</c:v>
                </c:pt>
                <c:pt idx="99">
                  <c:v>-2.205858361134339</c:v>
                </c:pt>
                <c:pt idx="100">
                  <c:v>-2.3973760281029977</c:v>
                </c:pt>
                <c:pt idx="101">
                  <c:v>-2.7718198079428893</c:v>
                </c:pt>
                <c:pt idx="102">
                  <c:v>-3.1157158840337078</c:v>
                </c:pt>
                <c:pt idx="103">
                  <c:v>-3.4095756006868863</c:v>
                </c:pt>
                <c:pt idx="104">
                  <c:v>-3.3664457929228062</c:v>
                </c:pt>
                <c:pt idx="105">
                  <c:v>-3.3763317292393902</c:v>
                </c:pt>
                <c:pt idx="106">
                  <c:v>-3.3470562266492303</c:v>
                </c:pt>
                <c:pt idx="107">
                  <c:v>-3.1200666270055257</c:v>
                </c:pt>
                <c:pt idx="108">
                  <c:v>-2.895662231232901</c:v>
                </c:pt>
                <c:pt idx="109">
                  <c:v>-2.5905633665975936</c:v>
                </c:pt>
                <c:pt idx="110">
                  <c:v>-2.0295909266637269</c:v>
                </c:pt>
                <c:pt idx="111">
                  <c:v>-1.6143237021269063</c:v>
                </c:pt>
                <c:pt idx="112">
                  <c:v>-1.048851814084601</c:v>
                </c:pt>
                <c:pt idx="113">
                  <c:v>-0.45668806426050168</c:v>
                </c:pt>
                <c:pt idx="114">
                  <c:v>0.25486708891358573</c:v>
                </c:pt>
                <c:pt idx="115">
                  <c:v>0.80225369040654526</c:v>
                </c:pt>
                <c:pt idx="116">
                  <c:v>1.1726454120471239</c:v>
                </c:pt>
                <c:pt idx="117">
                  <c:v>1.5566959943586585</c:v>
                </c:pt>
                <c:pt idx="118">
                  <c:v>1.8553703348954109</c:v>
                </c:pt>
                <c:pt idx="119">
                  <c:v>1.9340537382103882</c:v>
                </c:pt>
                <c:pt idx="120">
                  <c:v>1.8580512530400888</c:v>
                </c:pt>
                <c:pt idx="121">
                  <c:v>1.6854228181164621</c:v>
                </c:pt>
              </c:numCache>
            </c:numRef>
          </c:val>
          <c:extLst>
            <c:ext xmlns:c16="http://schemas.microsoft.com/office/drawing/2014/chart" uri="{C3380CC4-5D6E-409C-BE32-E72D297353CC}">
              <c16:uniqueId val="{00000000-7F0C-48D8-9B46-0E0E0739AA66}"/>
            </c:ext>
          </c:extLst>
        </c:ser>
        <c:ser>
          <c:idx val="1"/>
          <c:order val="1"/>
          <c:tx>
            <c:strRef>
              <c:f>'S18 Data'!$C$7</c:f>
              <c:strCache>
                <c:ptCount val="1"/>
                <c:pt idx="0">
                  <c:v>Part-time</c:v>
                </c:pt>
              </c:strCache>
            </c:strRef>
          </c:tx>
          <c:spPr>
            <a:solidFill>
              <a:srgbClr val="00B0F0"/>
            </a:solidFill>
            <a:ln>
              <a:noFill/>
            </a:ln>
            <a:effectLst/>
          </c:spPr>
          <c:invertIfNegative val="0"/>
          <c:cat>
            <c:numRef>
              <c:f>'S18 Data'!$A$346:$A$467</c:f>
              <c:numCache>
                <c:formatCode>mmm\-yy</c:formatCode>
                <c:ptCount val="122"/>
                <c:pt idx="0">
                  <c:v>39508</c:v>
                </c:pt>
                <c:pt idx="1">
                  <c:v>39539</c:v>
                </c:pt>
                <c:pt idx="2">
                  <c:v>39569</c:v>
                </c:pt>
                <c:pt idx="3">
                  <c:v>39600</c:v>
                </c:pt>
                <c:pt idx="4">
                  <c:v>39630</c:v>
                </c:pt>
                <c:pt idx="5">
                  <c:v>39661</c:v>
                </c:pt>
                <c:pt idx="6">
                  <c:v>39692</c:v>
                </c:pt>
                <c:pt idx="7">
                  <c:v>39722</c:v>
                </c:pt>
                <c:pt idx="8">
                  <c:v>39753</c:v>
                </c:pt>
                <c:pt idx="9">
                  <c:v>39783</c:v>
                </c:pt>
                <c:pt idx="10">
                  <c:v>39814</c:v>
                </c:pt>
                <c:pt idx="11">
                  <c:v>39845</c:v>
                </c:pt>
                <c:pt idx="12">
                  <c:v>39873</c:v>
                </c:pt>
                <c:pt idx="13">
                  <c:v>39904</c:v>
                </c:pt>
                <c:pt idx="14">
                  <c:v>39934</c:v>
                </c:pt>
                <c:pt idx="15">
                  <c:v>39965</c:v>
                </c:pt>
                <c:pt idx="16">
                  <c:v>39995</c:v>
                </c:pt>
                <c:pt idx="17">
                  <c:v>40026</c:v>
                </c:pt>
                <c:pt idx="18">
                  <c:v>40057</c:v>
                </c:pt>
                <c:pt idx="19">
                  <c:v>40087</c:v>
                </c:pt>
                <c:pt idx="20">
                  <c:v>40118</c:v>
                </c:pt>
                <c:pt idx="21">
                  <c:v>40148</c:v>
                </c:pt>
                <c:pt idx="22">
                  <c:v>40179</c:v>
                </c:pt>
                <c:pt idx="23">
                  <c:v>40210</c:v>
                </c:pt>
                <c:pt idx="24">
                  <c:v>40238</c:v>
                </c:pt>
                <c:pt idx="25">
                  <c:v>40269</c:v>
                </c:pt>
                <c:pt idx="26">
                  <c:v>40299</c:v>
                </c:pt>
                <c:pt idx="27">
                  <c:v>40330</c:v>
                </c:pt>
                <c:pt idx="28">
                  <c:v>40360</c:v>
                </c:pt>
                <c:pt idx="29">
                  <c:v>40391</c:v>
                </c:pt>
                <c:pt idx="30">
                  <c:v>40422</c:v>
                </c:pt>
                <c:pt idx="31">
                  <c:v>40452</c:v>
                </c:pt>
                <c:pt idx="32">
                  <c:v>40483</c:v>
                </c:pt>
                <c:pt idx="33">
                  <c:v>40513</c:v>
                </c:pt>
                <c:pt idx="34">
                  <c:v>40544</c:v>
                </c:pt>
                <c:pt idx="35">
                  <c:v>40575</c:v>
                </c:pt>
                <c:pt idx="36">
                  <c:v>40603</c:v>
                </c:pt>
                <c:pt idx="37">
                  <c:v>40634</c:v>
                </c:pt>
                <c:pt idx="38">
                  <c:v>40664</c:v>
                </c:pt>
                <c:pt idx="39">
                  <c:v>40695</c:v>
                </c:pt>
                <c:pt idx="40">
                  <c:v>40725</c:v>
                </c:pt>
                <c:pt idx="41">
                  <c:v>40756</c:v>
                </c:pt>
                <c:pt idx="42">
                  <c:v>40787</c:v>
                </c:pt>
                <c:pt idx="43">
                  <c:v>40817</c:v>
                </c:pt>
                <c:pt idx="44">
                  <c:v>40848</c:v>
                </c:pt>
                <c:pt idx="45">
                  <c:v>40878</c:v>
                </c:pt>
                <c:pt idx="46">
                  <c:v>40909</c:v>
                </c:pt>
                <c:pt idx="47">
                  <c:v>40940</c:v>
                </c:pt>
                <c:pt idx="48">
                  <c:v>40969</c:v>
                </c:pt>
                <c:pt idx="49">
                  <c:v>41000</c:v>
                </c:pt>
                <c:pt idx="50">
                  <c:v>41030</c:v>
                </c:pt>
                <c:pt idx="51">
                  <c:v>41061</c:v>
                </c:pt>
                <c:pt idx="52">
                  <c:v>41091</c:v>
                </c:pt>
                <c:pt idx="53">
                  <c:v>41122</c:v>
                </c:pt>
                <c:pt idx="54">
                  <c:v>41153</c:v>
                </c:pt>
                <c:pt idx="55">
                  <c:v>41183</c:v>
                </c:pt>
                <c:pt idx="56">
                  <c:v>41214</c:v>
                </c:pt>
                <c:pt idx="57">
                  <c:v>41244</c:v>
                </c:pt>
                <c:pt idx="58">
                  <c:v>41275</c:v>
                </c:pt>
                <c:pt idx="59">
                  <c:v>41306</c:v>
                </c:pt>
                <c:pt idx="60">
                  <c:v>41334</c:v>
                </c:pt>
                <c:pt idx="61">
                  <c:v>41365</c:v>
                </c:pt>
                <c:pt idx="62">
                  <c:v>41395</c:v>
                </c:pt>
                <c:pt idx="63">
                  <c:v>41426</c:v>
                </c:pt>
                <c:pt idx="64">
                  <c:v>41456</c:v>
                </c:pt>
                <c:pt idx="65">
                  <c:v>41487</c:v>
                </c:pt>
                <c:pt idx="66">
                  <c:v>41518</c:v>
                </c:pt>
                <c:pt idx="67">
                  <c:v>41548</c:v>
                </c:pt>
                <c:pt idx="68">
                  <c:v>41579</c:v>
                </c:pt>
                <c:pt idx="69">
                  <c:v>41609</c:v>
                </c:pt>
                <c:pt idx="70">
                  <c:v>41640</c:v>
                </c:pt>
                <c:pt idx="71">
                  <c:v>41671</c:v>
                </c:pt>
                <c:pt idx="72">
                  <c:v>41699</c:v>
                </c:pt>
                <c:pt idx="73">
                  <c:v>41730</c:v>
                </c:pt>
                <c:pt idx="74">
                  <c:v>41760</c:v>
                </c:pt>
                <c:pt idx="75">
                  <c:v>41791</c:v>
                </c:pt>
                <c:pt idx="76">
                  <c:v>41821</c:v>
                </c:pt>
                <c:pt idx="77">
                  <c:v>41852</c:v>
                </c:pt>
                <c:pt idx="78">
                  <c:v>41883</c:v>
                </c:pt>
                <c:pt idx="79">
                  <c:v>41913</c:v>
                </c:pt>
                <c:pt idx="80">
                  <c:v>41944</c:v>
                </c:pt>
                <c:pt idx="81">
                  <c:v>41974</c:v>
                </c:pt>
                <c:pt idx="82">
                  <c:v>42005</c:v>
                </c:pt>
                <c:pt idx="83">
                  <c:v>42036</c:v>
                </c:pt>
                <c:pt idx="84">
                  <c:v>42064</c:v>
                </c:pt>
                <c:pt idx="85">
                  <c:v>42095</c:v>
                </c:pt>
                <c:pt idx="86">
                  <c:v>42125</c:v>
                </c:pt>
                <c:pt idx="87">
                  <c:v>42156</c:v>
                </c:pt>
                <c:pt idx="88">
                  <c:v>42186</c:v>
                </c:pt>
                <c:pt idx="89">
                  <c:v>42217</c:v>
                </c:pt>
                <c:pt idx="90">
                  <c:v>42248</c:v>
                </c:pt>
                <c:pt idx="91">
                  <c:v>42278</c:v>
                </c:pt>
                <c:pt idx="92">
                  <c:v>42309</c:v>
                </c:pt>
                <c:pt idx="93">
                  <c:v>42339</c:v>
                </c:pt>
                <c:pt idx="94">
                  <c:v>42370</c:v>
                </c:pt>
                <c:pt idx="95">
                  <c:v>42401</c:v>
                </c:pt>
                <c:pt idx="96">
                  <c:v>42430</c:v>
                </c:pt>
                <c:pt idx="97">
                  <c:v>42461</c:v>
                </c:pt>
                <c:pt idx="98">
                  <c:v>42491</c:v>
                </c:pt>
                <c:pt idx="99">
                  <c:v>42522</c:v>
                </c:pt>
                <c:pt idx="100">
                  <c:v>42552</c:v>
                </c:pt>
                <c:pt idx="101">
                  <c:v>42583</c:v>
                </c:pt>
                <c:pt idx="102">
                  <c:v>42614</c:v>
                </c:pt>
                <c:pt idx="103">
                  <c:v>42644</c:v>
                </c:pt>
                <c:pt idx="104">
                  <c:v>42675</c:v>
                </c:pt>
                <c:pt idx="105">
                  <c:v>42705</c:v>
                </c:pt>
                <c:pt idx="106">
                  <c:v>42736</c:v>
                </c:pt>
                <c:pt idx="107">
                  <c:v>42767</c:v>
                </c:pt>
                <c:pt idx="108">
                  <c:v>42795</c:v>
                </c:pt>
                <c:pt idx="109">
                  <c:v>42826</c:v>
                </c:pt>
                <c:pt idx="110">
                  <c:v>42856</c:v>
                </c:pt>
                <c:pt idx="111">
                  <c:v>42887</c:v>
                </c:pt>
                <c:pt idx="112">
                  <c:v>42917</c:v>
                </c:pt>
                <c:pt idx="113">
                  <c:v>42948</c:v>
                </c:pt>
                <c:pt idx="114">
                  <c:v>42979</c:v>
                </c:pt>
                <c:pt idx="115">
                  <c:v>43009</c:v>
                </c:pt>
                <c:pt idx="116">
                  <c:v>43040</c:v>
                </c:pt>
                <c:pt idx="117">
                  <c:v>43070</c:v>
                </c:pt>
                <c:pt idx="118">
                  <c:v>43101</c:v>
                </c:pt>
                <c:pt idx="119">
                  <c:v>43132</c:v>
                </c:pt>
                <c:pt idx="120">
                  <c:v>43160</c:v>
                </c:pt>
                <c:pt idx="121">
                  <c:v>43191</c:v>
                </c:pt>
              </c:numCache>
            </c:numRef>
          </c:cat>
          <c:val>
            <c:numRef>
              <c:f>'S18 Data'!$C$346:$C$467</c:f>
              <c:numCache>
                <c:formatCode>0.0</c:formatCode>
                <c:ptCount val="122"/>
                <c:pt idx="0">
                  <c:v>0.55024976806496806</c:v>
                </c:pt>
                <c:pt idx="1">
                  <c:v>0.56965210196153138</c:v>
                </c:pt>
                <c:pt idx="2">
                  <c:v>0.38766480998238434</c:v>
                </c:pt>
                <c:pt idx="3">
                  <c:v>0.21234922415277507</c:v>
                </c:pt>
                <c:pt idx="4">
                  <c:v>0.11383623624766451</c:v>
                </c:pt>
                <c:pt idx="5">
                  <c:v>9.8665504162367638E-3</c:v>
                </c:pt>
                <c:pt idx="6">
                  <c:v>-4.8611385218343378E-2</c:v>
                </c:pt>
                <c:pt idx="7">
                  <c:v>-2.9601719996391537E-2</c:v>
                </c:pt>
                <c:pt idx="8">
                  <c:v>-3.6341797107540041E-2</c:v>
                </c:pt>
                <c:pt idx="9">
                  <c:v>4.1578101496064716E-2</c:v>
                </c:pt>
                <c:pt idx="10">
                  <c:v>-3.321757636134353E-2</c:v>
                </c:pt>
                <c:pt idx="11">
                  <c:v>0.16508375347155441</c:v>
                </c:pt>
                <c:pt idx="12">
                  <c:v>0.37474061979549755</c:v>
                </c:pt>
                <c:pt idx="13">
                  <c:v>0.44285844872060043</c:v>
                </c:pt>
                <c:pt idx="14">
                  <c:v>0.73456845149070682</c:v>
                </c:pt>
                <c:pt idx="15">
                  <c:v>1.1478811578830503</c:v>
                </c:pt>
                <c:pt idx="16">
                  <c:v>1.461097273457187</c:v>
                </c:pt>
                <c:pt idx="17">
                  <c:v>1.7052586666770786</c:v>
                </c:pt>
                <c:pt idx="18">
                  <c:v>1.8533753249276803</c:v>
                </c:pt>
                <c:pt idx="19">
                  <c:v>1.933198588195099</c:v>
                </c:pt>
                <c:pt idx="20">
                  <c:v>2.0456564775134534</c:v>
                </c:pt>
                <c:pt idx="21">
                  <c:v>1.9771516032331813</c:v>
                </c:pt>
                <c:pt idx="22">
                  <c:v>2.2259203341649081</c:v>
                </c:pt>
                <c:pt idx="23">
                  <c:v>2.1722932774086363</c:v>
                </c:pt>
                <c:pt idx="24">
                  <c:v>2.0937553722556284</c:v>
                </c:pt>
                <c:pt idx="25">
                  <c:v>2.0218486955764541</c:v>
                </c:pt>
                <c:pt idx="26">
                  <c:v>1.8225187068441298</c:v>
                </c:pt>
                <c:pt idx="27">
                  <c:v>1.6480610662029203</c:v>
                </c:pt>
                <c:pt idx="28">
                  <c:v>1.4120156267297377</c:v>
                </c:pt>
                <c:pt idx="29">
                  <c:v>1.1807780460615653</c:v>
                </c:pt>
                <c:pt idx="30">
                  <c:v>1.1540400235675379</c:v>
                </c:pt>
                <c:pt idx="31">
                  <c:v>1.0968559411436163</c:v>
                </c:pt>
                <c:pt idx="32">
                  <c:v>0.97367609769906238</c:v>
                </c:pt>
                <c:pt idx="33">
                  <c:v>0.87422420239445731</c:v>
                </c:pt>
                <c:pt idx="34">
                  <c:v>0.6543225368978991</c:v>
                </c:pt>
                <c:pt idx="35">
                  <c:v>0.45999939387395888</c:v>
                </c:pt>
                <c:pt idx="36">
                  <c:v>0.25516221747036355</c:v>
                </c:pt>
                <c:pt idx="37">
                  <c:v>0.29253952941671274</c:v>
                </c:pt>
                <c:pt idx="38">
                  <c:v>0.39018568922631874</c:v>
                </c:pt>
                <c:pt idx="39">
                  <c:v>0.2427602318922952</c:v>
                </c:pt>
                <c:pt idx="40">
                  <c:v>0.17692362904724299</c:v>
                </c:pt>
                <c:pt idx="41">
                  <c:v>0.28259142881252325</c:v>
                </c:pt>
                <c:pt idx="42">
                  <c:v>0.1695261984966778</c:v>
                </c:pt>
                <c:pt idx="43">
                  <c:v>8.6462413412546527E-2</c:v>
                </c:pt>
                <c:pt idx="44">
                  <c:v>0.14187300427855129</c:v>
                </c:pt>
                <c:pt idx="45">
                  <c:v>0.14816374864929102</c:v>
                </c:pt>
                <c:pt idx="46">
                  <c:v>0.26055363582678381</c:v>
                </c:pt>
                <c:pt idx="47">
                  <c:v>0.44958641463283588</c:v>
                </c:pt>
                <c:pt idx="48">
                  <c:v>0.67494574980871502</c:v>
                </c:pt>
                <c:pt idx="49">
                  <c:v>0.63383127861137567</c:v>
                </c:pt>
                <c:pt idx="50">
                  <c:v>0.53219571621799533</c:v>
                </c:pt>
                <c:pt idx="51">
                  <c:v>0.54087664766769461</c:v>
                </c:pt>
                <c:pt idx="52">
                  <c:v>0.54619467826654355</c:v>
                </c:pt>
                <c:pt idx="53">
                  <c:v>0.4170270486528545</c:v>
                </c:pt>
                <c:pt idx="54">
                  <c:v>0.45800955314386815</c:v>
                </c:pt>
                <c:pt idx="55">
                  <c:v>0.49993977889935998</c:v>
                </c:pt>
                <c:pt idx="56">
                  <c:v>0.42317136062310184</c:v>
                </c:pt>
                <c:pt idx="57">
                  <c:v>0.47814541528770582</c:v>
                </c:pt>
                <c:pt idx="58">
                  <c:v>0.37755895781593707</c:v>
                </c:pt>
                <c:pt idx="59">
                  <c:v>0.39693097823077078</c:v>
                </c:pt>
                <c:pt idx="60">
                  <c:v>0.30982179870807597</c:v>
                </c:pt>
                <c:pt idx="61">
                  <c:v>0.35575637443594321</c:v>
                </c:pt>
                <c:pt idx="62">
                  <c:v>0.36990052897842751</c:v>
                </c:pt>
                <c:pt idx="63">
                  <c:v>0.44395977711413437</c:v>
                </c:pt>
                <c:pt idx="64">
                  <c:v>0.52249155249159673</c:v>
                </c:pt>
                <c:pt idx="65">
                  <c:v>0.57843336534502299</c:v>
                </c:pt>
                <c:pt idx="66">
                  <c:v>0.57916162688950468</c:v>
                </c:pt>
                <c:pt idx="67">
                  <c:v>0.65960712318439563</c:v>
                </c:pt>
                <c:pt idx="68">
                  <c:v>0.74694039162735448</c:v>
                </c:pt>
                <c:pt idx="69">
                  <c:v>0.83270769859064631</c:v>
                </c:pt>
                <c:pt idx="70">
                  <c:v>0.86453449036536179</c:v>
                </c:pt>
                <c:pt idx="71">
                  <c:v>0.65788229573646484</c:v>
                </c:pt>
                <c:pt idx="72">
                  <c:v>0.6515825367655308</c:v>
                </c:pt>
                <c:pt idx="73">
                  <c:v>0.6896310313787668</c:v>
                </c:pt>
                <c:pt idx="74">
                  <c:v>0.7950064529372991</c:v>
                </c:pt>
                <c:pt idx="75">
                  <c:v>0.93846036475388606</c:v>
                </c:pt>
                <c:pt idx="76">
                  <c:v>0.93076937364286338</c:v>
                </c:pt>
                <c:pt idx="77">
                  <c:v>1.03311145979351</c:v>
                </c:pt>
                <c:pt idx="78">
                  <c:v>1.0758260308186411</c:v>
                </c:pt>
                <c:pt idx="79">
                  <c:v>1.0004979406874523</c:v>
                </c:pt>
                <c:pt idx="80">
                  <c:v>0.91441551710396163</c:v>
                </c:pt>
                <c:pt idx="81">
                  <c:v>0.73150094572819013</c:v>
                </c:pt>
                <c:pt idx="82">
                  <c:v>0.70268220072627363</c:v>
                </c:pt>
                <c:pt idx="83">
                  <c:v>0.96449260275530069</c:v>
                </c:pt>
                <c:pt idx="84">
                  <c:v>1.0496614057135285</c:v>
                </c:pt>
                <c:pt idx="85">
                  <c:v>0.9446444737451799</c:v>
                </c:pt>
                <c:pt idx="86">
                  <c:v>0.8869241364147944</c:v>
                </c:pt>
                <c:pt idx="87">
                  <c:v>0.68218499768924068</c:v>
                </c:pt>
                <c:pt idx="88">
                  <c:v>0.74878836625506806</c:v>
                </c:pt>
                <c:pt idx="89">
                  <c:v>0.675047988786876</c:v>
                </c:pt>
                <c:pt idx="90">
                  <c:v>0.61528513922150008</c:v>
                </c:pt>
                <c:pt idx="91">
                  <c:v>0.66247515125210221</c:v>
                </c:pt>
                <c:pt idx="92">
                  <c:v>0.79848467801315415</c:v>
                </c:pt>
                <c:pt idx="93">
                  <c:v>1.0425018385304694</c:v>
                </c:pt>
                <c:pt idx="94">
                  <c:v>1.2187886649594413</c:v>
                </c:pt>
                <c:pt idx="95">
                  <c:v>1.1597718490809732</c:v>
                </c:pt>
                <c:pt idx="96">
                  <c:v>1.2170719086425417</c:v>
                </c:pt>
                <c:pt idx="97">
                  <c:v>1.4266841090417415</c:v>
                </c:pt>
                <c:pt idx="98">
                  <c:v>1.6153105521564131</c:v>
                </c:pt>
                <c:pt idx="99">
                  <c:v>1.7490456721028946</c:v>
                </c:pt>
                <c:pt idx="100">
                  <c:v>1.8332637024237142</c:v>
                </c:pt>
                <c:pt idx="101">
                  <c:v>1.960855625482127</c:v>
                </c:pt>
                <c:pt idx="102">
                  <c:v>2.1586714859267548</c:v>
                </c:pt>
                <c:pt idx="103">
                  <c:v>2.2177145419644355</c:v>
                </c:pt>
                <c:pt idx="104">
                  <c:v>2.1952040899449474</c:v>
                </c:pt>
                <c:pt idx="105">
                  <c:v>2.0019676688179495</c:v>
                </c:pt>
                <c:pt idx="106">
                  <c:v>1.926354731912266</c:v>
                </c:pt>
                <c:pt idx="107">
                  <c:v>1.8195256218802853</c:v>
                </c:pt>
                <c:pt idx="108">
                  <c:v>1.5398583291952208</c:v>
                </c:pt>
                <c:pt idx="109">
                  <c:v>1.2513109473529784</c:v>
                </c:pt>
                <c:pt idx="110">
                  <c:v>0.8865976644741308</c:v>
                </c:pt>
                <c:pt idx="111">
                  <c:v>0.76317868484199924</c:v>
                </c:pt>
                <c:pt idx="112">
                  <c:v>0.42775469705094854</c:v>
                </c:pt>
                <c:pt idx="113">
                  <c:v>0.21877796507957381</c:v>
                </c:pt>
                <c:pt idx="114">
                  <c:v>-1.974729981189426E-2</c:v>
                </c:pt>
                <c:pt idx="115">
                  <c:v>-0.1459385267003967</c:v>
                </c:pt>
                <c:pt idx="116">
                  <c:v>-0.21810599899199182</c:v>
                </c:pt>
                <c:pt idx="117">
                  <c:v>-8.9996696706084595E-2</c:v>
                </c:pt>
                <c:pt idx="118">
                  <c:v>-0.15091730400304323</c:v>
                </c:pt>
                <c:pt idx="119">
                  <c:v>-2.9933401962592605E-2</c:v>
                </c:pt>
                <c:pt idx="120">
                  <c:v>0.33073383912588583</c:v>
                </c:pt>
                <c:pt idx="121">
                  <c:v>0.65488561761387842</c:v>
                </c:pt>
              </c:numCache>
            </c:numRef>
          </c:val>
          <c:extLst>
            <c:ext xmlns:c16="http://schemas.microsoft.com/office/drawing/2014/chart" uri="{C3380CC4-5D6E-409C-BE32-E72D297353CC}">
              <c16:uniqueId val="{00000001-7F0C-48D8-9B46-0E0E0739AA66}"/>
            </c:ext>
          </c:extLst>
        </c:ser>
        <c:dLbls>
          <c:showLegendKey val="0"/>
          <c:showVal val="0"/>
          <c:showCatName val="0"/>
          <c:showSerName val="0"/>
          <c:showPercent val="0"/>
          <c:showBubbleSize val="0"/>
        </c:dLbls>
        <c:gapWidth val="65"/>
        <c:overlap val="100"/>
        <c:axId val="610429960"/>
        <c:axId val="610429176"/>
      </c:barChart>
      <c:lineChart>
        <c:grouping val="standard"/>
        <c:varyColors val="0"/>
        <c:ser>
          <c:idx val="2"/>
          <c:order val="2"/>
          <c:tx>
            <c:strRef>
              <c:f>'S18 Data'!$D$7</c:f>
              <c:strCache>
                <c:ptCount val="1"/>
                <c:pt idx="0">
                  <c:v>Total</c:v>
                </c:pt>
              </c:strCache>
            </c:strRef>
          </c:tx>
          <c:spPr>
            <a:ln w="38100" cap="rnd">
              <a:solidFill>
                <a:srgbClr val="E46C0A"/>
              </a:solidFill>
              <a:round/>
            </a:ln>
            <a:effectLst/>
          </c:spPr>
          <c:marker>
            <c:symbol val="none"/>
          </c:marker>
          <c:cat>
            <c:numRef>
              <c:f>'S18 Data'!$A$346:$A$467</c:f>
              <c:numCache>
                <c:formatCode>mmm\-yy</c:formatCode>
                <c:ptCount val="122"/>
                <c:pt idx="0">
                  <c:v>39508</c:v>
                </c:pt>
                <c:pt idx="1">
                  <c:v>39539</c:v>
                </c:pt>
                <c:pt idx="2">
                  <c:v>39569</c:v>
                </c:pt>
                <c:pt idx="3">
                  <c:v>39600</c:v>
                </c:pt>
                <c:pt idx="4">
                  <c:v>39630</c:v>
                </c:pt>
                <c:pt idx="5">
                  <c:v>39661</c:v>
                </c:pt>
                <c:pt idx="6">
                  <c:v>39692</c:v>
                </c:pt>
                <c:pt idx="7">
                  <c:v>39722</c:v>
                </c:pt>
                <c:pt idx="8">
                  <c:v>39753</c:v>
                </c:pt>
                <c:pt idx="9">
                  <c:v>39783</c:v>
                </c:pt>
                <c:pt idx="10">
                  <c:v>39814</c:v>
                </c:pt>
                <c:pt idx="11">
                  <c:v>39845</c:v>
                </c:pt>
                <c:pt idx="12">
                  <c:v>39873</c:v>
                </c:pt>
                <c:pt idx="13">
                  <c:v>39904</c:v>
                </c:pt>
                <c:pt idx="14">
                  <c:v>39934</c:v>
                </c:pt>
                <c:pt idx="15">
                  <c:v>39965</c:v>
                </c:pt>
                <c:pt idx="16">
                  <c:v>39995</c:v>
                </c:pt>
                <c:pt idx="17">
                  <c:v>40026</c:v>
                </c:pt>
                <c:pt idx="18">
                  <c:v>40057</c:v>
                </c:pt>
                <c:pt idx="19">
                  <c:v>40087</c:v>
                </c:pt>
                <c:pt idx="20">
                  <c:v>40118</c:v>
                </c:pt>
                <c:pt idx="21">
                  <c:v>40148</c:v>
                </c:pt>
                <c:pt idx="22">
                  <c:v>40179</c:v>
                </c:pt>
                <c:pt idx="23">
                  <c:v>40210</c:v>
                </c:pt>
                <c:pt idx="24">
                  <c:v>40238</c:v>
                </c:pt>
                <c:pt idx="25">
                  <c:v>40269</c:v>
                </c:pt>
                <c:pt idx="26">
                  <c:v>40299</c:v>
                </c:pt>
                <c:pt idx="27">
                  <c:v>40330</c:v>
                </c:pt>
                <c:pt idx="28">
                  <c:v>40360</c:v>
                </c:pt>
                <c:pt idx="29">
                  <c:v>40391</c:v>
                </c:pt>
                <c:pt idx="30">
                  <c:v>40422</c:v>
                </c:pt>
                <c:pt idx="31">
                  <c:v>40452</c:v>
                </c:pt>
                <c:pt idx="32">
                  <c:v>40483</c:v>
                </c:pt>
                <c:pt idx="33">
                  <c:v>40513</c:v>
                </c:pt>
                <c:pt idx="34">
                  <c:v>40544</c:v>
                </c:pt>
                <c:pt idx="35">
                  <c:v>40575</c:v>
                </c:pt>
                <c:pt idx="36">
                  <c:v>40603</c:v>
                </c:pt>
                <c:pt idx="37">
                  <c:v>40634</c:v>
                </c:pt>
                <c:pt idx="38">
                  <c:v>40664</c:v>
                </c:pt>
                <c:pt idx="39">
                  <c:v>40695</c:v>
                </c:pt>
                <c:pt idx="40">
                  <c:v>40725</c:v>
                </c:pt>
                <c:pt idx="41">
                  <c:v>40756</c:v>
                </c:pt>
                <c:pt idx="42">
                  <c:v>40787</c:v>
                </c:pt>
                <c:pt idx="43">
                  <c:v>40817</c:v>
                </c:pt>
                <c:pt idx="44">
                  <c:v>40848</c:v>
                </c:pt>
                <c:pt idx="45">
                  <c:v>40878</c:v>
                </c:pt>
                <c:pt idx="46">
                  <c:v>40909</c:v>
                </c:pt>
                <c:pt idx="47">
                  <c:v>40940</c:v>
                </c:pt>
                <c:pt idx="48">
                  <c:v>40969</c:v>
                </c:pt>
                <c:pt idx="49">
                  <c:v>41000</c:v>
                </c:pt>
                <c:pt idx="50">
                  <c:v>41030</c:v>
                </c:pt>
                <c:pt idx="51">
                  <c:v>41061</c:v>
                </c:pt>
                <c:pt idx="52">
                  <c:v>41091</c:v>
                </c:pt>
                <c:pt idx="53">
                  <c:v>41122</c:v>
                </c:pt>
                <c:pt idx="54">
                  <c:v>41153</c:v>
                </c:pt>
                <c:pt idx="55">
                  <c:v>41183</c:v>
                </c:pt>
                <c:pt idx="56">
                  <c:v>41214</c:v>
                </c:pt>
                <c:pt idx="57">
                  <c:v>41244</c:v>
                </c:pt>
                <c:pt idx="58">
                  <c:v>41275</c:v>
                </c:pt>
                <c:pt idx="59">
                  <c:v>41306</c:v>
                </c:pt>
                <c:pt idx="60">
                  <c:v>41334</c:v>
                </c:pt>
                <c:pt idx="61">
                  <c:v>41365</c:v>
                </c:pt>
                <c:pt idx="62">
                  <c:v>41395</c:v>
                </c:pt>
                <c:pt idx="63">
                  <c:v>41426</c:v>
                </c:pt>
                <c:pt idx="64">
                  <c:v>41456</c:v>
                </c:pt>
                <c:pt idx="65">
                  <c:v>41487</c:v>
                </c:pt>
                <c:pt idx="66">
                  <c:v>41518</c:v>
                </c:pt>
                <c:pt idx="67">
                  <c:v>41548</c:v>
                </c:pt>
                <c:pt idx="68">
                  <c:v>41579</c:v>
                </c:pt>
                <c:pt idx="69">
                  <c:v>41609</c:v>
                </c:pt>
                <c:pt idx="70">
                  <c:v>41640</c:v>
                </c:pt>
                <c:pt idx="71">
                  <c:v>41671</c:v>
                </c:pt>
                <c:pt idx="72">
                  <c:v>41699</c:v>
                </c:pt>
                <c:pt idx="73">
                  <c:v>41730</c:v>
                </c:pt>
                <c:pt idx="74">
                  <c:v>41760</c:v>
                </c:pt>
                <c:pt idx="75">
                  <c:v>41791</c:v>
                </c:pt>
                <c:pt idx="76">
                  <c:v>41821</c:v>
                </c:pt>
                <c:pt idx="77">
                  <c:v>41852</c:v>
                </c:pt>
                <c:pt idx="78">
                  <c:v>41883</c:v>
                </c:pt>
                <c:pt idx="79">
                  <c:v>41913</c:v>
                </c:pt>
                <c:pt idx="80">
                  <c:v>41944</c:v>
                </c:pt>
                <c:pt idx="81">
                  <c:v>41974</c:v>
                </c:pt>
                <c:pt idx="82">
                  <c:v>42005</c:v>
                </c:pt>
                <c:pt idx="83">
                  <c:v>42036</c:v>
                </c:pt>
                <c:pt idx="84">
                  <c:v>42064</c:v>
                </c:pt>
                <c:pt idx="85">
                  <c:v>42095</c:v>
                </c:pt>
                <c:pt idx="86">
                  <c:v>42125</c:v>
                </c:pt>
                <c:pt idx="87">
                  <c:v>42156</c:v>
                </c:pt>
                <c:pt idx="88">
                  <c:v>42186</c:v>
                </c:pt>
                <c:pt idx="89">
                  <c:v>42217</c:v>
                </c:pt>
                <c:pt idx="90">
                  <c:v>42248</c:v>
                </c:pt>
                <c:pt idx="91">
                  <c:v>42278</c:v>
                </c:pt>
                <c:pt idx="92">
                  <c:v>42309</c:v>
                </c:pt>
                <c:pt idx="93">
                  <c:v>42339</c:v>
                </c:pt>
                <c:pt idx="94">
                  <c:v>42370</c:v>
                </c:pt>
                <c:pt idx="95">
                  <c:v>42401</c:v>
                </c:pt>
                <c:pt idx="96">
                  <c:v>42430</c:v>
                </c:pt>
                <c:pt idx="97">
                  <c:v>42461</c:v>
                </c:pt>
                <c:pt idx="98">
                  <c:v>42491</c:v>
                </c:pt>
                <c:pt idx="99">
                  <c:v>42522</c:v>
                </c:pt>
                <c:pt idx="100">
                  <c:v>42552</c:v>
                </c:pt>
                <c:pt idx="101">
                  <c:v>42583</c:v>
                </c:pt>
                <c:pt idx="102">
                  <c:v>42614</c:v>
                </c:pt>
                <c:pt idx="103">
                  <c:v>42644</c:v>
                </c:pt>
                <c:pt idx="104">
                  <c:v>42675</c:v>
                </c:pt>
                <c:pt idx="105">
                  <c:v>42705</c:v>
                </c:pt>
                <c:pt idx="106">
                  <c:v>42736</c:v>
                </c:pt>
                <c:pt idx="107">
                  <c:v>42767</c:v>
                </c:pt>
                <c:pt idx="108">
                  <c:v>42795</c:v>
                </c:pt>
                <c:pt idx="109">
                  <c:v>42826</c:v>
                </c:pt>
                <c:pt idx="110">
                  <c:v>42856</c:v>
                </c:pt>
                <c:pt idx="111">
                  <c:v>42887</c:v>
                </c:pt>
                <c:pt idx="112">
                  <c:v>42917</c:v>
                </c:pt>
                <c:pt idx="113">
                  <c:v>42948</c:v>
                </c:pt>
                <c:pt idx="114">
                  <c:v>42979</c:v>
                </c:pt>
                <c:pt idx="115">
                  <c:v>43009</c:v>
                </c:pt>
                <c:pt idx="116">
                  <c:v>43040</c:v>
                </c:pt>
                <c:pt idx="117">
                  <c:v>43070</c:v>
                </c:pt>
                <c:pt idx="118">
                  <c:v>43101</c:v>
                </c:pt>
                <c:pt idx="119">
                  <c:v>43132</c:v>
                </c:pt>
                <c:pt idx="120">
                  <c:v>43160</c:v>
                </c:pt>
                <c:pt idx="121">
                  <c:v>43191</c:v>
                </c:pt>
              </c:numCache>
            </c:numRef>
          </c:cat>
          <c:val>
            <c:numRef>
              <c:f>'S18 Data'!$D$346:$D$467</c:f>
              <c:numCache>
                <c:formatCode>0.0</c:formatCode>
                <c:ptCount val="122"/>
                <c:pt idx="0">
                  <c:v>4.2347539377683692</c:v>
                </c:pt>
                <c:pt idx="1">
                  <c:v>4.3907221350258983</c:v>
                </c:pt>
                <c:pt idx="2">
                  <c:v>4.3640349876398634</c:v>
                </c:pt>
                <c:pt idx="3">
                  <c:v>4.3024394498005121</c:v>
                </c:pt>
                <c:pt idx="4">
                  <c:v>4.2751748535694079</c:v>
                </c:pt>
                <c:pt idx="5">
                  <c:v>4.2952955524653857</c:v>
                </c:pt>
                <c:pt idx="6">
                  <c:v>4.3782898228223361</c:v>
                </c:pt>
                <c:pt idx="7">
                  <c:v>4.4484844034535564</c:v>
                </c:pt>
                <c:pt idx="8">
                  <c:v>4.5435976366869264</c:v>
                </c:pt>
                <c:pt idx="9">
                  <c:v>4.6263766362718339</c:v>
                </c:pt>
                <c:pt idx="10">
                  <c:v>4.4152456225138836</c:v>
                </c:pt>
                <c:pt idx="11">
                  <c:v>4.3085535624350282</c:v>
                </c:pt>
                <c:pt idx="12">
                  <c:v>4.2539516607675161</c:v>
                </c:pt>
                <c:pt idx="13">
                  <c:v>4.128619531467101</c:v>
                </c:pt>
                <c:pt idx="14">
                  <c:v>4.1646667747324182</c:v>
                </c:pt>
                <c:pt idx="15">
                  <c:v>3.9951694054789257</c:v>
                </c:pt>
                <c:pt idx="16">
                  <c:v>3.5726673466625205</c:v>
                </c:pt>
                <c:pt idx="17">
                  <c:v>3.0614881145735895</c:v>
                </c:pt>
                <c:pt idx="18">
                  <c:v>2.5335195334666225</c:v>
                </c:pt>
                <c:pt idx="19">
                  <c:v>1.8910957057577098</c:v>
                </c:pt>
                <c:pt idx="20">
                  <c:v>1.4242681671595279</c:v>
                </c:pt>
                <c:pt idx="21">
                  <c:v>0.84140117094477029</c:v>
                </c:pt>
                <c:pt idx="22">
                  <c:v>0.64488397616920801</c:v>
                </c:pt>
                <c:pt idx="23">
                  <c:v>0.44690968327231834</c:v>
                </c:pt>
                <c:pt idx="24">
                  <c:v>0.22718999622493313</c:v>
                </c:pt>
                <c:pt idx="25">
                  <c:v>-2.9927020952080288E-3</c:v>
                </c:pt>
                <c:pt idx="26">
                  <c:v>-0.23991413483155064</c:v>
                </c:pt>
                <c:pt idx="27">
                  <c:v>-4.200349774631422E-2</c:v>
                </c:pt>
                <c:pt idx="28">
                  <c:v>0.40159868202891508</c:v>
                </c:pt>
                <c:pt idx="29">
                  <c:v>0.76067061093305821</c:v>
                </c:pt>
                <c:pt idx="30">
                  <c:v>1.2089059566330784</c:v>
                </c:pt>
                <c:pt idx="31">
                  <c:v>1.5989221403427001</c:v>
                </c:pt>
                <c:pt idx="32">
                  <c:v>1.9768276310956265</c:v>
                </c:pt>
                <c:pt idx="33">
                  <c:v>2.3362148948502273</c:v>
                </c:pt>
                <c:pt idx="34">
                  <c:v>2.557950979024501</c:v>
                </c:pt>
                <c:pt idx="35">
                  <c:v>2.6573279749962384</c:v>
                </c:pt>
                <c:pt idx="36">
                  <c:v>2.8726802472464184</c:v>
                </c:pt>
                <c:pt idx="37">
                  <c:v>3.2453640319570933</c:v>
                </c:pt>
                <c:pt idx="38">
                  <c:v>3.536764754650608</c:v>
                </c:pt>
                <c:pt idx="39">
                  <c:v>3.4419410388742402</c:v>
                </c:pt>
                <c:pt idx="40">
                  <c:v>3.3246493685195699</c:v>
                </c:pt>
                <c:pt idx="41">
                  <c:v>3.2619252559728471</c:v>
                </c:pt>
                <c:pt idx="42">
                  <c:v>3.1789431832390198</c:v>
                </c:pt>
                <c:pt idx="43">
                  <c:v>3.148088073778065</c:v>
                </c:pt>
                <c:pt idx="44">
                  <c:v>3.0824040676272175</c:v>
                </c:pt>
                <c:pt idx="45">
                  <c:v>3.0871966368135455</c:v>
                </c:pt>
                <c:pt idx="46">
                  <c:v>3.222883697615011</c:v>
                </c:pt>
                <c:pt idx="47">
                  <c:v>3.5709785961638927</c:v>
                </c:pt>
                <c:pt idx="48">
                  <c:v>3.7182758309356774</c:v>
                </c:pt>
                <c:pt idx="49">
                  <c:v>3.7580215002822577</c:v>
                </c:pt>
                <c:pt idx="50">
                  <c:v>3.8223565438391267</c:v>
                </c:pt>
                <c:pt idx="51">
                  <c:v>3.9879284433644089</c:v>
                </c:pt>
                <c:pt idx="52">
                  <c:v>4.0416667168426184</c:v>
                </c:pt>
                <c:pt idx="53">
                  <c:v>4.2207314619150074</c:v>
                </c:pt>
                <c:pt idx="54">
                  <c:v>4.3801683074294298</c:v>
                </c:pt>
                <c:pt idx="55">
                  <c:v>4.6248201082002192</c:v>
                </c:pt>
                <c:pt idx="56">
                  <c:v>4.7539428820943685</c:v>
                </c:pt>
                <c:pt idx="57">
                  <c:v>4.8859864401473203</c:v>
                </c:pt>
                <c:pt idx="58">
                  <c:v>4.7802166301026112</c:v>
                </c:pt>
                <c:pt idx="59">
                  <c:v>4.4657899818364388</c:v>
                </c:pt>
                <c:pt idx="60">
                  <c:v>4.1567437633039459</c:v>
                </c:pt>
                <c:pt idx="61">
                  <c:v>3.8071026498301062</c:v>
                </c:pt>
                <c:pt idx="62">
                  <c:v>3.4104228294571852</c:v>
                </c:pt>
                <c:pt idx="63">
                  <c:v>3.0655047434309837</c:v>
                </c:pt>
                <c:pt idx="64">
                  <c:v>2.7939225204960803</c:v>
                </c:pt>
                <c:pt idx="65">
                  <c:v>2.3886132000522022</c:v>
                </c:pt>
                <c:pt idx="66">
                  <c:v>1.9598440470447245</c:v>
                </c:pt>
                <c:pt idx="67">
                  <c:v>1.5244568264826459</c:v>
                </c:pt>
                <c:pt idx="68">
                  <c:v>1.1016447071698026</c:v>
                </c:pt>
                <c:pt idx="69">
                  <c:v>0.70367869804033445</c:v>
                </c:pt>
                <c:pt idx="70">
                  <c:v>0.34186375763575677</c:v>
                </c:pt>
                <c:pt idx="71">
                  <c:v>8.5809240517195226E-2</c:v>
                </c:pt>
                <c:pt idx="72">
                  <c:v>-5.7018796519672267E-3</c:v>
                </c:pt>
                <c:pt idx="73">
                  <c:v>-8.0207276077170278E-2</c:v>
                </c:pt>
                <c:pt idx="74">
                  <c:v>-4.322389318485368E-2</c:v>
                </c:pt>
                <c:pt idx="75">
                  <c:v>-4.7433670884825307E-2</c:v>
                </c:pt>
                <c:pt idx="76">
                  <c:v>-1.9335448560556634E-2</c:v>
                </c:pt>
                <c:pt idx="77">
                  <c:v>2.282052359565169E-2</c:v>
                </c:pt>
                <c:pt idx="78">
                  <c:v>6.9466919092565152E-2</c:v>
                </c:pt>
                <c:pt idx="79">
                  <c:v>0.10237474225088278</c:v>
                </c:pt>
                <c:pt idx="80">
                  <c:v>0.25383388294435488</c:v>
                </c:pt>
                <c:pt idx="81">
                  <c:v>0.2961019681587026</c:v>
                </c:pt>
                <c:pt idx="82">
                  <c:v>0.46287207018765614</c:v>
                </c:pt>
                <c:pt idx="83">
                  <c:v>0.68721442100408403</c:v>
                </c:pt>
                <c:pt idx="84">
                  <c:v>0.78132020061465002</c:v>
                </c:pt>
                <c:pt idx="85">
                  <c:v>0.81329864797479479</c:v>
                </c:pt>
                <c:pt idx="86">
                  <c:v>0.93602860601208937</c:v>
                </c:pt>
                <c:pt idx="87">
                  <c:v>0.94789768548776665</c:v>
                </c:pt>
                <c:pt idx="88">
                  <c:v>0.89531692570260191</c:v>
                </c:pt>
                <c:pt idx="89">
                  <c:v>0.91881446345604134</c:v>
                </c:pt>
                <c:pt idx="90">
                  <c:v>0.85116917363535405</c:v>
                </c:pt>
                <c:pt idx="91">
                  <c:v>0.81928767127043245</c:v>
                </c:pt>
                <c:pt idx="92">
                  <c:v>0.61644098226679722</c:v>
                </c:pt>
                <c:pt idx="93">
                  <c:v>0.61014648991238885</c:v>
                </c:pt>
                <c:pt idx="94">
                  <c:v>0.50717223803805722</c:v>
                </c:pt>
                <c:pt idx="95">
                  <c:v>0.2060661705662695</c:v>
                </c:pt>
                <c:pt idx="96">
                  <c:v>5.384889510616931E-2</c:v>
                </c:pt>
                <c:pt idx="97">
                  <c:v>2.8385721526921603E-2</c:v>
                </c:pt>
                <c:pt idx="98">
                  <c:v>-0.28286998736362778</c:v>
                </c:pt>
                <c:pt idx="99">
                  <c:v>-0.45681268903144007</c:v>
                </c:pt>
                <c:pt idx="100">
                  <c:v>-0.5641123256792836</c:v>
                </c:pt>
                <c:pt idx="101">
                  <c:v>-0.81096418246075364</c:v>
                </c:pt>
                <c:pt idx="102">
                  <c:v>-0.95704439810695274</c:v>
                </c:pt>
                <c:pt idx="103">
                  <c:v>-1.1918610587224594</c:v>
                </c:pt>
                <c:pt idx="104">
                  <c:v>-1.1712417029778333</c:v>
                </c:pt>
                <c:pt idx="105">
                  <c:v>-1.3743640604214145</c:v>
                </c:pt>
                <c:pt idx="106">
                  <c:v>-1.4207014947369603</c:v>
                </c:pt>
                <c:pt idx="107">
                  <c:v>-1.3005410051252146</c:v>
                </c:pt>
                <c:pt idx="108">
                  <c:v>-1.3558039020376849</c:v>
                </c:pt>
                <c:pt idx="109">
                  <c:v>-1.3392524192446065</c:v>
                </c:pt>
                <c:pt idx="110">
                  <c:v>-1.1429932621896173</c:v>
                </c:pt>
                <c:pt idx="111">
                  <c:v>-0.85114501728491132</c:v>
                </c:pt>
                <c:pt idx="112">
                  <c:v>-0.62109711703366977</c:v>
                </c:pt>
                <c:pt idx="113">
                  <c:v>-0.23791009918094083</c:v>
                </c:pt>
                <c:pt idx="114">
                  <c:v>0.23511978910166981</c:v>
                </c:pt>
                <c:pt idx="115">
                  <c:v>0.65631516370617893</c:v>
                </c:pt>
                <c:pt idx="116">
                  <c:v>0.95453941305512768</c:v>
                </c:pt>
                <c:pt idx="117">
                  <c:v>1.4666992976525519</c:v>
                </c:pt>
                <c:pt idx="118">
                  <c:v>1.7044530308923678</c:v>
                </c:pt>
                <c:pt idx="119">
                  <c:v>1.9041203362477781</c:v>
                </c:pt>
                <c:pt idx="120">
                  <c:v>2.188785092165948</c:v>
                </c:pt>
                <c:pt idx="121">
                  <c:v>2.3403084357303277</c:v>
                </c:pt>
              </c:numCache>
            </c:numRef>
          </c:val>
          <c:smooth val="0"/>
          <c:extLst>
            <c:ext xmlns:c16="http://schemas.microsoft.com/office/drawing/2014/chart" uri="{C3380CC4-5D6E-409C-BE32-E72D297353CC}">
              <c16:uniqueId val="{00000002-7F0C-48D8-9B46-0E0E0739AA66}"/>
            </c:ext>
          </c:extLst>
        </c:ser>
        <c:dLbls>
          <c:showLegendKey val="0"/>
          <c:showVal val="0"/>
          <c:showCatName val="0"/>
          <c:showSerName val="0"/>
          <c:showPercent val="0"/>
          <c:showBubbleSize val="0"/>
        </c:dLbls>
        <c:marker val="1"/>
        <c:smooth val="0"/>
        <c:axId val="610429960"/>
        <c:axId val="610429176"/>
      </c:lineChart>
      <c:dateAx>
        <c:axId val="610429960"/>
        <c:scaling>
          <c:orientation val="minMax"/>
          <c:min val="39539"/>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10429176"/>
        <c:crossesAt val="0"/>
        <c:auto val="0"/>
        <c:lblOffset val="100"/>
        <c:baseTimeUnit val="months"/>
        <c:majorUnit val="24"/>
        <c:majorTimeUnit val="months"/>
      </c:dateAx>
      <c:valAx>
        <c:axId val="610429176"/>
        <c:scaling>
          <c:orientation val="minMax"/>
        </c:scaling>
        <c:delete val="0"/>
        <c:axPos val="l"/>
        <c:majorGridlines>
          <c:spPr>
            <a:ln w="9525" cap="flat" cmpd="sng" algn="ctr">
              <a:noFill/>
              <a:round/>
            </a:ln>
            <a:effectLst/>
          </c:spPr>
        </c:majorGridlines>
        <c:numFmt formatCode="General"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10429960"/>
        <c:crosses val="autoZero"/>
        <c:crossBetween val="between"/>
      </c:valAx>
      <c:spPr>
        <a:noFill/>
        <a:ln w="12700">
          <a:solidFill>
            <a:schemeClr val="tx1"/>
          </a:solidFill>
        </a:ln>
        <a:effectLst/>
      </c:spPr>
    </c:plotArea>
    <c:legend>
      <c:legendPos val="r"/>
      <c:layout>
        <c:manualLayout>
          <c:xMode val="edge"/>
          <c:yMode val="edge"/>
          <c:x val="0.39832916516904021"/>
          <c:y val="0.73514365094056844"/>
          <c:w val="0.34396620567269831"/>
          <c:h val="9.3182224817807732E-2"/>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AU" sz="2200" b="0"/>
              <a:t>DEPARTMENT</a:t>
            </a:r>
            <a:r>
              <a:rPr lang="en-AU" sz="2200" b="0" baseline="0"/>
              <a:t> OF JOBS &amp; SMALL BUSINESS</a:t>
            </a:r>
          </a:p>
          <a:p>
            <a:pPr>
              <a:defRPr b="1"/>
            </a:pPr>
            <a:r>
              <a:rPr lang="en-AU" sz="2200" b="0" baseline="0"/>
              <a:t>INTERNET VACANCIES</a:t>
            </a:r>
            <a:br>
              <a:rPr lang="en-AU" sz="2200" b="0" baseline="0"/>
            </a:br>
            <a:r>
              <a:rPr lang="en-AU" sz="2200" b="0" baseline="0"/>
              <a:t>Western Australia, Seasonally Adjusted</a:t>
            </a:r>
            <a:endParaRPr lang="en-AU" sz="2200" b="0"/>
          </a:p>
        </c:rich>
      </c:tx>
      <c:layout>
        <c:manualLayout>
          <c:xMode val="edge"/>
          <c:yMode val="edge"/>
          <c:x val="0.17591966776941972"/>
          <c:y val="1.8970190511499074E-2"/>
        </c:manualLayout>
      </c:layout>
      <c:overlay val="0"/>
    </c:title>
    <c:autoTitleDeleted val="0"/>
    <c:plotArea>
      <c:layout>
        <c:manualLayout>
          <c:layoutTarget val="inner"/>
          <c:xMode val="edge"/>
          <c:yMode val="edge"/>
          <c:x val="0.1157472957583263"/>
          <c:y val="0.18160357559710541"/>
          <c:w val="0.8252860502583893"/>
          <c:h val="0.68862717660530393"/>
        </c:manualLayout>
      </c:layout>
      <c:areaChart>
        <c:grouping val="standard"/>
        <c:varyColors val="0"/>
        <c:ser>
          <c:idx val="3"/>
          <c:order val="0"/>
          <c:tx>
            <c:v>DoE  (LHS)</c:v>
          </c:tx>
          <c:spPr>
            <a:solidFill>
              <a:srgbClr val="00B0F0"/>
            </a:solidFill>
            <a:ln w="25400">
              <a:noFill/>
            </a:ln>
          </c:spPr>
          <c:cat>
            <c:numRef>
              <c:f>'S21 Data'!$A$9:$A$155</c:f>
              <c:numCache>
                <c:formatCode>mmm\-yy</c:formatCode>
                <c:ptCount val="147"/>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numCache>
            </c:numRef>
          </c:cat>
          <c:val>
            <c:numRef>
              <c:f>'S21 Data'!$B$9:$B$155</c:f>
              <c:numCache>
                <c:formatCode>General</c:formatCode>
                <c:ptCount val="147"/>
                <c:pt idx="0">
                  <c:v>18096.849999999999</c:v>
                </c:pt>
                <c:pt idx="1">
                  <c:v>18927.46</c:v>
                </c:pt>
                <c:pt idx="2">
                  <c:v>19658.740000000002</c:v>
                </c:pt>
                <c:pt idx="3">
                  <c:v>19863.38</c:v>
                </c:pt>
                <c:pt idx="4">
                  <c:v>20291.48</c:v>
                </c:pt>
                <c:pt idx="5">
                  <c:v>22104.799999999999</c:v>
                </c:pt>
                <c:pt idx="6">
                  <c:v>20355.439999999999</c:v>
                </c:pt>
                <c:pt idx="7">
                  <c:v>20824.580000000002</c:v>
                </c:pt>
                <c:pt idx="8">
                  <c:v>20641.009999999998</c:v>
                </c:pt>
                <c:pt idx="9">
                  <c:v>21750.82</c:v>
                </c:pt>
                <c:pt idx="10">
                  <c:v>22217.67</c:v>
                </c:pt>
                <c:pt idx="11">
                  <c:v>21927.74</c:v>
                </c:pt>
                <c:pt idx="12">
                  <c:v>23556.959999999999</c:v>
                </c:pt>
                <c:pt idx="13">
                  <c:v>24575.74</c:v>
                </c:pt>
                <c:pt idx="14">
                  <c:v>25153.37</c:v>
                </c:pt>
                <c:pt idx="15">
                  <c:v>25785.11</c:v>
                </c:pt>
                <c:pt idx="16">
                  <c:v>26246.42</c:v>
                </c:pt>
                <c:pt idx="17">
                  <c:v>26371.38</c:v>
                </c:pt>
                <c:pt idx="18">
                  <c:v>26950</c:v>
                </c:pt>
                <c:pt idx="19">
                  <c:v>26186.82</c:v>
                </c:pt>
                <c:pt idx="20">
                  <c:v>27382.17</c:v>
                </c:pt>
                <c:pt idx="21">
                  <c:v>26897.33</c:v>
                </c:pt>
                <c:pt idx="22">
                  <c:v>28476.080000000002</c:v>
                </c:pt>
                <c:pt idx="23">
                  <c:v>29680.43</c:v>
                </c:pt>
                <c:pt idx="24">
                  <c:v>30433.87</c:v>
                </c:pt>
                <c:pt idx="25">
                  <c:v>31021.88</c:v>
                </c:pt>
                <c:pt idx="26">
                  <c:v>30926.53</c:v>
                </c:pt>
                <c:pt idx="27">
                  <c:v>32556.13</c:v>
                </c:pt>
                <c:pt idx="28">
                  <c:v>31405.27</c:v>
                </c:pt>
                <c:pt idx="29">
                  <c:v>32061.13</c:v>
                </c:pt>
                <c:pt idx="30">
                  <c:v>31345.86</c:v>
                </c:pt>
                <c:pt idx="31">
                  <c:v>30548.42</c:v>
                </c:pt>
                <c:pt idx="32">
                  <c:v>29521.31</c:v>
                </c:pt>
                <c:pt idx="33">
                  <c:v>29008.59</c:v>
                </c:pt>
                <c:pt idx="34">
                  <c:v>26109.81</c:v>
                </c:pt>
                <c:pt idx="35">
                  <c:v>24661.4</c:v>
                </c:pt>
                <c:pt idx="36">
                  <c:v>20935.53</c:v>
                </c:pt>
                <c:pt idx="37">
                  <c:v>18531.98</c:v>
                </c:pt>
                <c:pt idx="38">
                  <c:v>16290.52</c:v>
                </c:pt>
                <c:pt idx="39">
                  <c:v>15783.92</c:v>
                </c:pt>
                <c:pt idx="40">
                  <c:v>15716.71</c:v>
                </c:pt>
                <c:pt idx="41">
                  <c:v>15528.66</c:v>
                </c:pt>
                <c:pt idx="42">
                  <c:v>14600.57</c:v>
                </c:pt>
                <c:pt idx="43">
                  <c:v>16285.47</c:v>
                </c:pt>
                <c:pt idx="44">
                  <c:v>16667.61</c:v>
                </c:pt>
                <c:pt idx="45">
                  <c:v>16675.330000000002</c:v>
                </c:pt>
                <c:pt idx="46">
                  <c:v>17160.11</c:v>
                </c:pt>
                <c:pt idx="47">
                  <c:v>18021.599999999999</c:v>
                </c:pt>
                <c:pt idx="48">
                  <c:v>19058.04</c:v>
                </c:pt>
                <c:pt idx="49">
                  <c:v>20342.62</c:v>
                </c:pt>
                <c:pt idx="50">
                  <c:v>20405.73</c:v>
                </c:pt>
                <c:pt idx="51">
                  <c:v>20374.96</c:v>
                </c:pt>
                <c:pt idx="52">
                  <c:v>21813.34</c:v>
                </c:pt>
                <c:pt idx="53">
                  <c:v>21668.17</c:v>
                </c:pt>
                <c:pt idx="54">
                  <c:v>22548.07</c:v>
                </c:pt>
                <c:pt idx="55">
                  <c:v>23307.58</c:v>
                </c:pt>
                <c:pt idx="56">
                  <c:v>23050.51</c:v>
                </c:pt>
                <c:pt idx="57">
                  <c:v>26231.74</c:v>
                </c:pt>
                <c:pt idx="58">
                  <c:v>26106.2</c:v>
                </c:pt>
                <c:pt idx="59">
                  <c:v>25738.59</c:v>
                </c:pt>
                <c:pt idx="60">
                  <c:v>26482.9</c:v>
                </c:pt>
                <c:pt idx="61">
                  <c:v>26280.18</c:v>
                </c:pt>
                <c:pt idx="62">
                  <c:v>27272.81</c:v>
                </c:pt>
                <c:pt idx="63">
                  <c:v>28359.69</c:v>
                </c:pt>
                <c:pt idx="64">
                  <c:v>27395.06</c:v>
                </c:pt>
                <c:pt idx="65">
                  <c:v>27397.45</c:v>
                </c:pt>
                <c:pt idx="66">
                  <c:v>27704.62</c:v>
                </c:pt>
                <c:pt idx="67">
                  <c:v>27712.28</c:v>
                </c:pt>
                <c:pt idx="68">
                  <c:v>27821.27</c:v>
                </c:pt>
                <c:pt idx="69">
                  <c:v>27673.14</c:v>
                </c:pt>
                <c:pt idx="70">
                  <c:v>28224.080000000002</c:v>
                </c:pt>
                <c:pt idx="71">
                  <c:v>29783.11</c:v>
                </c:pt>
                <c:pt idx="72">
                  <c:v>27901.79</c:v>
                </c:pt>
                <c:pt idx="73">
                  <c:v>28684.04</c:v>
                </c:pt>
                <c:pt idx="74">
                  <c:v>28686.74</c:v>
                </c:pt>
                <c:pt idx="75">
                  <c:v>28620.6</c:v>
                </c:pt>
                <c:pt idx="76">
                  <c:v>28323.35</c:v>
                </c:pt>
                <c:pt idx="77">
                  <c:v>27930.99</c:v>
                </c:pt>
                <c:pt idx="78">
                  <c:v>26542.99</c:v>
                </c:pt>
                <c:pt idx="79">
                  <c:v>24816.71</c:v>
                </c:pt>
                <c:pt idx="80">
                  <c:v>24245.279999999999</c:v>
                </c:pt>
                <c:pt idx="81">
                  <c:v>22588.85</c:v>
                </c:pt>
                <c:pt idx="82">
                  <c:v>21350.09</c:v>
                </c:pt>
                <c:pt idx="83">
                  <c:v>21055.34</c:v>
                </c:pt>
                <c:pt idx="84">
                  <c:v>20436.12</c:v>
                </c:pt>
                <c:pt idx="85">
                  <c:v>19737.82</c:v>
                </c:pt>
                <c:pt idx="86">
                  <c:v>19515.25</c:v>
                </c:pt>
                <c:pt idx="87">
                  <c:v>18697.93</c:v>
                </c:pt>
                <c:pt idx="88">
                  <c:v>17922.490000000002</c:v>
                </c:pt>
                <c:pt idx="89">
                  <c:v>16782.150000000001</c:v>
                </c:pt>
                <c:pt idx="90">
                  <c:v>16650.849999999999</c:v>
                </c:pt>
                <c:pt idx="91">
                  <c:v>16506.29</c:v>
                </c:pt>
                <c:pt idx="92">
                  <c:v>16046.33</c:v>
                </c:pt>
                <c:pt idx="93">
                  <c:v>16506.96</c:v>
                </c:pt>
                <c:pt idx="94">
                  <c:v>16278.33</c:v>
                </c:pt>
                <c:pt idx="95">
                  <c:v>16102.8</c:v>
                </c:pt>
                <c:pt idx="96">
                  <c:v>17432.810000000001</c:v>
                </c:pt>
                <c:pt idx="97">
                  <c:v>17041.43</c:v>
                </c:pt>
                <c:pt idx="98">
                  <c:v>16810.560000000001</c:v>
                </c:pt>
                <c:pt idx="99">
                  <c:v>16803.439999999999</c:v>
                </c:pt>
                <c:pt idx="100">
                  <c:v>16574.95</c:v>
                </c:pt>
                <c:pt idx="101">
                  <c:v>17365.330000000002</c:v>
                </c:pt>
                <c:pt idx="102">
                  <c:v>17233.8</c:v>
                </c:pt>
                <c:pt idx="103">
                  <c:v>17752.27</c:v>
                </c:pt>
                <c:pt idx="104">
                  <c:v>17799.13</c:v>
                </c:pt>
                <c:pt idx="105">
                  <c:v>18277.169999999998</c:v>
                </c:pt>
                <c:pt idx="106">
                  <c:v>16948.27</c:v>
                </c:pt>
                <c:pt idx="107">
                  <c:v>16273.98</c:v>
                </c:pt>
                <c:pt idx="108">
                  <c:v>16887.02</c:v>
                </c:pt>
                <c:pt idx="109">
                  <c:v>16212.5</c:v>
                </c:pt>
                <c:pt idx="110">
                  <c:v>15699.99</c:v>
                </c:pt>
                <c:pt idx="111">
                  <c:v>14841.43</c:v>
                </c:pt>
                <c:pt idx="112">
                  <c:v>14499.48</c:v>
                </c:pt>
                <c:pt idx="113">
                  <c:v>15204.91</c:v>
                </c:pt>
                <c:pt idx="114">
                  <c:v>15372.62</c:v>
                </c:pt>
                <c:pt idx="115">
                  <c:v>15164.46</c:v>
                </c:pt>
                <c:pt idx="116">
                  <c:v>15302.37</c:v>
                </c:pt>
                <c:pt idx="117">
                  <c:v>14966.76</c:v>
                </c:pt>
                <c:pt idx="118">
                  <c:v>14884.18</c:v>
                </c:pt>
                <c:pt idx="119">
                  <c:v>14484.33</c:v>
                </c:pt>
                <c:pt idx="120">
                  <c:v>13601.47</c:v>
                </c:pt>
                <c:pt idx="121">
                  <c:v>12979.3</c:v>
                </c:pt>
                <c:pt idx="122">
                  <c:v>12617.04</c:v>
                </c:pt>
                <c:pt idx="123">
                  <c:v>12961.88</c:v>
                </c:pt>
                <c:pt idx="124">
                  <c:v>13108.02</c:v>
                </c:pt>
                <c:pt idx="125">
                  <c:v>13125.03</c:v>
                </c:pt>
                <c:pt idx="126">
                  <c:v>12696.92</c:v>
                </c:pt>
                <c:pt idx="127">
                  <c:v>12782.78</c:v>
                </c:pt>
                <c:pt idx="128">
                  <c:v>12486.33</c:v>
                </c:pt>
                <c:pt idx="129">
                  <c:v>12595.37</c:v>
                </c:pt>
                <c:pt idx="130">
                  <c:v>12678.41</c:v>
                </c:pt>
                <c:pt idx="131">
                  <c:v>13135.84</c:v>
                </c:pt>
                <c:pt idx="132">
                  <c:v>13365.16</c:v>
                </c:pt>
                <c:pt idx="133">
                  <c:v>13525.02</c:v>
                </c:pt>
                <c:pt idx="134">
                  <c:v>13503.65</c:v>
                </c:pt>
                <c:pt idx="135">
                  <c:v>13661.7</c:v>
                </c:pt>
                <c:pt idx="136">
                  <c:v>13910.56</c:v>
                </c:pt>
                <c:pt idx="137">
                  <c:v>13794.21</c:v>
                </c:pt>
                <c:pt idx="138">
                  <c:v>14110.67</c:v>
                </c:pt>
                <c:pt idx="139">
                  <c:v>14151.15</c:v>
                </c:pt>
                <c:pt idx="140">
                  <c:v>14334.72</c:v>
                </c:pt>
                <c:pt idx="141">
                  <c:v>14806.31</c:v>
                </c:pt>
                <c:pt idx="142">
                  <c:v>15148.66</c:v>
                </c:pt>
                <c:pt idx="143">
                  <c:v>15054.18</c:v>
                </c:pt>
                <c:pt idx="144">
                  <c:v>15524.42</c:v>
                </c:pt>
                <c:pt idx="145">
                  <c:v>15582.61</c:v>
                </c:pt>
                <c:pt idx="146">
                  <c:v>15879.46</c:v>
                </c:pt>
              </c:numCache>
            </c:numRef>
          </c:val>
          <c:extLst>
            <c:ext xmlns:c16="http://schemas.microsoft.com/office/drawing/2014/chart" uri="{C3380CC4-5D6E-409C-BE32-E72D297353CC}">
              <c16:uniqueId val="{00000000-15DB-48DA-8BBA-AFA1A1C02AF0}"/>
            </c:ext>
          </c:extLst>
        </c:ser>
        <c:ser>
          <c:idx val="4"/>
          <c:order val="1"/>
          <c:tx>
            <c:v>DoE  (LHS)</c:v>
          </c:tx>
          <c:spPr>
            <a:solidFill>
              <a:srgbClr val="00B0F0"/>
            </a:solidFill>
            <a:ln w="25400">
              <a:noFill/>
            </a:ln>
          </c:spPr>
          <c:cat>
            <c:numRef>
              <c:f>'S21 Data'!$A$9:$A$155</c:f>
              <c:numCache>
                <c:formatCode>mmm\-yy</c:formatCode>
                <c:ptCount val="147"/>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numCache>
            </c:numRef>
          </c:cat>
          <c:val>
            <c:numRef>
              <c:f>'S21 Data'!$B$9:$B$155</c:f>
              <c:numCache>
                <c:formatCode>General</c:formatCode>
                <c:ptCount val="147"/>
                <c:pt idx="0">
                  <c:v>18096.849999999999</c:v>
                </c:pt>
                <c:pt idx="1">
                  <c:v>18927.46</c:v>
                </c:pt>
                <c:pt idx="2">
                  <c:v>19658.740000000002</c:v>
                </c:pt>
                <c:pt idx="3">
                  <c:v>19863.38</c:v>
                </c:pt>
                <c:pt idx="4">
                  <c:v>20291.48</c:v>
                </c:pt>
                <c:pt idx="5">
                  <c:v>22104.799999999999</c:v>
                </c:pt>
                <c:pt idx="6">
                  <c:v>20355.439999999999</c:v>
                </c:pt>
                <c:pt idx="7">
                  <c:v>20824.580000000002</c:v>
                </c:pt>
                <c:pt idx="8">
                  <c:v>20641.009999999998</c:v>
                </c:pt>
                <c:pt idx="9">
                  <c:v>21750.82</c:v>
                </c:pt>
                <c:pt idx="10">
                  <c:v>22217.67</c:v>
                </c:pt>
                <c:pt idx="11">
                  <c:v>21927.74</c:v>
                </c:pt>
                <c:pt idx="12">
                  <c:v>23556.959999999999</c:v>
                </c:pt>
                <c:pt idx="13">
                  <c:v>24575.74</c:v>
                </c:pt>
                <c:pt idx="14">
                  <c:v>25153.37</c:v>
                </c:pt>
                <c:pt idx="15">
                  <c:v>25785.11</c:v>
                </c:pt>
                <c:pt idx="16">
                  <c:v>26246.42</c:v>
                </c:pt>
                <c:pt idx="17">
                  <c:v>26371.38</c:v>
                </c:pt>
                <c:pt idx="18">
                  <c:v>26950</c:v>
                </c:pt>
                <c:pt idx="19">
                  <c:v>26186.82</c:v>
                </c:pt>
                <c:pt idx="20">
                  <c:v>27382.17</c:v>
                </c:pt>
                <c:pt idx="21">
                  <c:v>26897.33</c:v>
                </c:pt>
                <c:pt idx="22">
                  <c:v>28476.080000000002</c:v>
                </c:pt>
                <c:pt idx="23">
                  <c:v>29680.43</c:v>
                </c:pt>
                <c:pt idx="24">
                  <c:v>30433.87</c:v>
                </c:pt>
                <c:pt idx="25">
                  <c:v>31021.88</c:v>
                </c:pt>
                <c:pt idx="26">
                  <c:v>30926.53</c:v>
                </c:pt>
                <c:pt idx="27">
                  <c:v>32556.13</c:v>
                </c:pt>
                <c:pt idx="28">
                  <c:v>31405.27</c:v>
                </c:pt>
                <c:pt idx="29">
                  <c:v>32061.13</c:v>
                </c:pt>
                <c:pt idx="30">
                  <c:v>31345.86</c:v>
                </c:pt>
                <c:pt idx="31">
                  <c:v>30548.42</c:v>
                </c:pt>
                <c:pt idx="32">
                  <c:v>29521.31</c:v>
                </c:pt>
                <c:pt idx="33">
                  <c:v>29008.59</c:v>
                </c:pt>
                <c:pt idx="34">
                  <c:v>26109.81</c:v>
                </c:pt>
                <c:pt idx="35">
                  <c:v>24661.4</c:v>
                </c:pt>
                <c:pt idx="36">
                  <c:v>20935.53</c:v>
                </c:pt>
                <c:pt idx="37">
                  <c:v>18531.98</c:v>
                </c:pt>
                <c:pt idx="38">
                  <c:v>16290.52</c:v>
                </c:pt>
                <c:pt idx="39">
                  <c:v>15783.92</c:v>
                </c:pt>
                <c:pt idx="40">
                  <c:v>15716.71</c:v>
                </c:pt>
                <c:pt idx="41">
                  <c:v>15528.66</c:v>
                </c:pt>
                <c:pt idx="42">
                  <c:v>14600.57</c:v>
                </c:pt>
                <c:pt idx="43">
                  <c:v>16285.47</c:v>
                </c:pt>
                <c:pt idx="44">
                  <c:v>16667.61</c:v>
                </c:pt>
                <c:pt idx="45">
                  <c:v>16675.330000000002</c:v>
                </c:pt>
                <c:pt idx="46">
                  <c:v>17160.11</c:v>
                </c:pt>
                <c:pt idx="47">
                  <c:v>18021.599999999999</c:v>
                </c:pt>
                <c:pt idx="48">
                  <c:v>19058.04</c:v>
                </c:pt>
                <c:pt idx="49">
                  <c:v>20342.62</c:v>
                </c:pt>
                <c:pt idx="50">
                  <c:v>20405.73</c:v>
                </c:pt>
                <c:pt idx="51">
                  <c:v>20374.96</c:v>
                </c:pt>
                <c:pt idx="52">
                  <c:v>21813.34</c:v>
                </c:pt>
                <c:pt idx="53">
                  <c:v>21668.17</c:v>
                </c:pt>
                <c:pt idx="54">
                  <c:v>22548.07</c:v>
                </c:pt>
                <c:pt idx="55">
                  <c:v>23307.58</c:v>
                </c:pt>
                <c:pt idx="56">
                  <c:v>23050.51</c:v>
                </c:pt>
                <c:pt idx="57">
                  <c:v>26231.74</c:v>
                </c:pt>
                <c:pt idx="58">
                  <c:v>26106.2</c:v>
                </c:pt>
                <c:pt idx="59">
                  <c:v>25738.59</c:v>
                </c:pt>
                <c:pt idx="60">
                  <c:v>26482.9</c:v>
                </c:pt>
                <c:pt idx="61">
                  <c:v>26280.18</c:v>
                </c:pt>
                <c:pt idx="62">
                  <c:v>27272.81</c:v>
                </c:pt>
                <c:pt idx="63">
                  <c:v>28359.69</c:v>
                </c:pt>
                <c:pt idx="64">
                  <c:v>27395.06</c:v>
                </c:pt>
                <c:pt idx="65">
                  <c:v>27397.45</c:v>
                </c:pt>
                <c:pt idx="66">
                  <c:v>27704.62</c:v>
                </c:pt>
                <c:pt idx="67">
                  <c:v>27712.28</c:v>
                </c:pt>
                <c:pt idx="68">
                  <c:v>27821.27</c:v>
                </c:pt>
                <c:pt idx="69">
                  <c:v>27673.14</c:v>
                </c:pt>
                <c:pt idx="70">
                  <c:v>28224.080000000002</c:v>
                </c:pt>
                <c:pt idx="71">
                  <c:v>29783.11</c:v>
                </c:pt>
                <c:pt idx="72">
                  <c:v>27901.79</c:v>
                </c:pt>
                <c:pt idx="73">
                  <c:v>28684.04</c:v>
                </c:pt>
                <c:pt idx="74">
                  <c:v>28686.74</c:v>
                </c:pt>
                <c:pt idx="75">
                  <c:v>28620.6</c:v>
                </c:pt>
                <c:pt idx="76">
                  <c:v>28323.35</c:v>
                </c:pt>
                <c:pt idx="77">
                  <c:v>27930.99</c:v>
                </c:pt>
                <c:pt idx="78">
                  <c:v>26542.99</c:v>
                </c:pt>
                <c:pt idx="79">
                  <c:v>24816.71</c:v>
                </c:pt>
                <c:pt idx="80">
                  <c:v>24245.279999999999</c:v>
                </c:pt>
                <c:pt idx="81">
                  <c:v>22588.85</c:v>
                </c:pt>
                <c:pt idx="82">
                  <c:v>21350.09</c:v>
                </c:pt>
                <c:pt idx="83">
                  <c:v>21055.34</c:v>
                </c:pt>
                <c:pt idx="84">
                  <c:v>20436.12</c:v>
                </c:pt>
                <c:pt idx="85">
                  <c:v>19737.82</c:v>
                </c:pt>
                <c:pt idx="86">
                  <c:v>19515.25</c:v>
                </c:pt>
                <c:pt idx="87">
                  <c:v>18697.93</c:v>
                </c:pt>
                <c:pt idx="88">
                  <c:v>17922.490000000002</c:v>
                </c:pt>
                <c:pt idx="89">
                  <c:v>16782.150000000001</c:v>
                </c:pt>
                <c:pt idx="90">
                  <c:v>16650.849999999999</c:v>
                </c:pt>
                <c:pt idx="91">
                  <c:v>16506.29</c:v>
                </c:pt>
                <c:pt idx="92">
                  <c:v>16046.33</c:v>
                </c:pt>
                <c:pt idx="93">
                  <c:v>16506.96</c:v>
                </c:pt>
                <c:pt idx="94">
                  <c:v>16278.33</c:v>
                </c:pt>
                <c:pt idx="95">
                  <c:v>16102.8</c:v>
                </c:pt>
                <c:pt idx="96">
                  <c:v>17432.810000000001</c:v>
                </c:pt>
                <c:pt idx="97">
                  <c:v>17041.43</c:v>
                </c:pt>
                <c:pt idx="98">
                  <c:v>16810.560000000001</c:v>
                </c:pt>
                <c:pt idx="99">
                  <c:v>16803.439999999999</c:v>
                </c:pt>
                <c:pt idx="100">
                  <c:v>16574.95</c:v>
                </c:pt>
                <c:pt idx="101">
                  <c:v>17365.330000000002</c:v>
                </c:pt>
                <c:pt idx="102">
                  <c:v>17233.8</c:v>
                </c:pt>
                <c:pt idx="103">
                  <c:v>17752.27</c:v>
                </c:pt>
                <c:pt idx="104">
                  <c:v>17799.13</c:v>
                </c:pt>
                <c:pt idx="105">
                  <c:v>18277.169999999998</c:v>
                </c:pt>
                <c:pt idx="106">
                  <c:v>16948.27</c:v>
                </c:pt>
                <c:pt idx="107">
                  <c:v>16273.98</c:v>
                </c:pt>
                <c:pt idx="108">
                  <c:v>16887.02</c:v>
                </c:pt>
                <c:pt idx="109">
                  <c:v>16212.5</c:v>
                </c:pt>
                <c:pt idx="110">
                  <c:v>15699.99</c:v>
                </c:pt>
                <c:pt idx="111">
                  <c:v>14841.43</c:v>
                </c:pt>
                <c:pt idx="112">
                  <c:v>14499.48</c:v>
                </c:pt>
                <c:pt idx="113">
                  <c:v>15204.91</c:v>
                </c:pt>
                <c:pt idx="114">
                  <c:v>15372.62</c:v>
                </c:pt>
                <c:pt idx="115">
                  <c:v>15164.46</c:v>
                </c:pt>
                <c:pt idx="116">
                  <c:v>15302.37</c:v>
                </c:pt>
                <c:pt idx="117">
                  <c:v>14966.76</c:v>
                </c:pt>
                <c:pt idx="118">
                  <c:v>14884.18</c:v>
                </c:pt>
                <c:pt idx="119">
                  <c:v>14484.33</c:v>
                </c:pt>
                <c:pt idx="120">
                  <c:v>13601.47</c:v>
                </c:pt>
                <c:pt idx="121">
                  <c:v>12979.3</c:v>
                </c:pt>
                <c:pt idx="122">
                  <c:v>12617.04</c:v>
                </c:pt>
                <c:pt idx="123">
                  <c:v>12961.88</c:v>
                </c:pt>
                <c:pt idx="124">
                  <c:v>13108.02</c:v>
                </c:pt>
                <c:pt idx="125">
                  <c:v>13125.03</c:v>
                </c:pt>
                <c:pt idx="126">
                  <c:v>12696.92</c:v>
                </c:pt>
                <c:pt idx="127">
                  <c:v>12782.78</c:v>
                </c:pt>
                <c:pt idx="128">
                  <c:v>12486.33</c:v>
                </c:pt>
                <c:pt idx="129">
                  <c:v>12595.37</c:v>
                </c:pt>
                <c:pt idx="130">
                  <c:v>12678.41</c:v>
                </c:pt>
                <c:pt idx="131">
                  <c:v>13135.84</c:v>
                </c:pt>
                <c:pt idx="132">
                  <c:v>13365.16</c:v>
                </c:pt>
                <c:pt idx="133">
                  <c:v>13525.02</c:v>
                </c:pt>
                <c:pt idx="134">
                  <c:v>13503.65</c:v>
                </c:pt>
                <c:pt idx="135">
                  <c:v>13661.7</c:v>
                </c:pt>
                <c:pt idx="136">
                  <c:v>13910.56</c:v>
                </c:pt>
                <c:pt idx="137">
                  <c:v>13794.21</c:v>
                </c:pt>
                <c:pt idx="138">
                  <c:v>14110.67</c:v>
                </c:pt>
                <c:pt idx="139">
                  <c:v>14151.15</c:v>
                </c:pt>
                <c:pt idx="140">
                  <c:v>14334.72</c:v>
                </c:pt>
                <c:pt idx="141">
                  <c:v>14806.31</c:v>
                </c:pt>
                <c:pt idx="142">
                  <c:v>15148.66</c:v>
                </c:pt>
                <c:pt idx="143">
                  <c:v>15054.18</c:v>
                </c:pt>
                <c:pt idx="144">
                  <c:v>15524.42</c:v>
                </c:pt>
                <c:pt idx="145">
                  <c:v>15582.61</c:v>
                </c:pt>
                <c:pt idx="146">
                  <c:v>15879.46</c:v>
                </c:pt>
              </c:numCache>
            </c:numRef>
          </c:val>
          <c:extLst>
            <c:ext xmlns:c16="http://schemas.microsoft.com/office/drawing/2014/chart" uri="{C3380CC4-5D6E-409C-BE32-E72D297353CC}">
              <c16:uniqueId val="{00000001-15DB-48DA-8BBA-AFA1A1C02AF0}"/>
            </c:ext>
          </c:extLst>
        </c:ser>
        <c:ser>
          <c:idx val="5"/>
          <c:order val="2"/>
          <c:tx>
            <c:v>DoE  (LHS)</c:v>
          </c:tx>
          <c:spPr>
            <a:solidFill>
              <a:srgbClr val="00B0F0"/>
            </a:solidFill>
            <a:ln w="25400">
              <a:noFill/>
            </a:ln>
          </c:spPr>
          <c:cat>
            <c:numRef>
              <c:f>'S21 Data'!$A$9:$A$155</c:f>
              <c:numCache>
                <c:formatCode>mmm\-yy</c:formatCode>
                <c:ptCount val="147"/>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numCache>
            </c:numRef>
          </c:cat>
          <c:val>
            <c:numRef>
              <c:f>'S21 Data'!$B$9:$B$155</c:f>
              <c:numCache>
                <c:formatCode>General</c:formatCode>
                <c:ptCount val="147"/>
                <c:pt idx="0">
                  <c:v>18096.849999999999</c:v>
                </c:pt>
                <c:pt idx="1">
                  <c:v>18927.46</c:v>
                </c:pt>
                <c:pt idx="2">
                  <c:v>19658.740000000002</c:v>
                </c:pt>
                <c:pt idx="3">
                  <c:v>19863.38</c:v>
                </c:pt>
                <c:pt idx="4">
                  <c:v>20291.48</c:v>
                </c:pt>
                <c:pt idx="5">
                  <c:v>22104.799999999999</c:v>
                </c:pt>
                <c:pt idx="6">
                  <c:v>20355.439999999999</c:v>
                </c:pt>
                <c:pt idx="7">
                  <c:v>20824.580000000002</c:v>
                </c:pt>
                <c:pt idx="8">
                  <c:v>20641.009999999998</c:v>
                </c:pt>
                <c:pt idx="9">
                  <c:v>21750.82</c:v>
                </c:pt>
                <c:pt idx="10">
                  <c:v>22217.67</c:v>
                </c:pt>
                <c:pt idx="11">
                  <c:v>21927.74</c:v>
                </c:pt>
                <c:pt idx="12">
                  <c:v>23556.959999999999</c:v>
                </c:pt>
                <c:pt idx="13">
                  <c:v>24575.74</c:v>
                </c:pt>
                <c:pt idx="14">
                  <c:v>25153.37</c:v>
                </c:pt>
                <c:pt idx="15">
                  <c:v>25785.11</c:v>
                </c:pt>
                <c:pt idx="16">
                  <c:v>26246.42</c:v>
                </c:pt>
                <c:pt idx="17">
                  <c:v>26371.38</c:v>
                </c:pt>
                <c:pt idx="18">
                  <c:v>26950</c:v>
                </c:pt>
                <c:pt idx="19">
                  <c:v>26186.82</c:v>
                </c:pt>
                <c:pt idx="20">
                  <c:v>27382.17</c:v>
                </c:pt>
                <c:pt idx="21">
                  <c:v>26897.33</c:v>
                </c:pt>
                <c:pt idx="22">
                  <c:v>28476.080000000002</c:v>
                </c:pt>
                <c:pt idx="23">
                  <c:v>29680.43</c:v>
                </c:pt>
                <c:pt idx="24">
                  <c:v>30433.87</c:v>
                </c:pt>
                <c:pt idx="25">
                  <c:v>31021.88</c:v>
                </c:pt>
                <c:pt idx="26">
                  <c:v>30926.53</c:v>
                </c:pt>
                <c:pt idx="27">
                  <c:v>32556.13</c:v>
                </c:pt>
                <c:pt idx="28">
                  <c:v>31405.27</c:v>
                </c:pt>
                <c:pt idx="29">
                  <c:v>32061.13</c:v>
                </c:pt>
                <c:pt idx="30">
                  <c:v>31345.86</c:v>
                </c:pt>
                <c:pt idx="31">
                  <c:v>30548.42</c:v>
                </c:pt>
                <c:pt idx="32">
                  <c:v>29521.31</c:v>
                </c:pt>
                <c:pt idx="33">
                  <c:v>29008.59</c:v>
                </c:pt>
                <c:pt idx="34">
                  <c:v>26109.81</c:v>
                </c:pt>
                <c:pt idx="35">
                  <c:v>24661.4</c:v>
                </c:pt>
                <c:pt idx="36">
                  <c:v>20935.53</c:v>
                </c:pt>
                <c:pt idx="37">
                  <c:v>18531.98</c:v>
                </c:pt>
                <c:pt idx="38">
                  <c:v>16290.52</c:v>
                </c:pt>
                <c:pt idx="39">
                  <c:v>15783.92</c:v>
                </c:pt>
                <c:pt idx="40">
                  <c:v>15716.71</c:v>
                </c:pt>
                <c:pt idx="41">
                  <c:v>15528.66</c:v>
                </c:pt>
                <c:pt idx="42">
                  <c:v>14600.57</c:v>
                </c:pt>
                <c:pt idx="43">
                  <c:v>16285.47</c:v>
                </c:pt>
                <c:pt idx="44">
                  <c:v>16667.61</c:v>
                </c:pt>
                <c:pt idx="45">
                  <c:v>16675.330000000002</c:v>
                </c:pt>
                <c:pt idx="46">
                  <c:v>17160.11</c:v>
                </c:pt>
                <c:pt idx="47">
                  <c:v>18021.599999999999</c:v>
                </c:pt>
                <c:pt idx="48">
                  <c:v>19058.04</c:v>
                </c:pt>
                <c:pt idx="49">
                  <c:v>20342.62</c:v>
                </c:pt>
                <c:pt idx="50">
                  <c:v>20405.73</c:v>
                </c:pt>
                <c:pt idx="51">
                  <c:v>20374.96</c:v>
                </c:pt>
                <c:pt idx="52">
                  <c:v>21813.34</c:v>
                </c:pt>
                <c:pt idx="53">
                  <c:v>21668.17</c:v>
                </c:pt>
                <c:pt idx="54">
                  <c:v>22548.07</c:v>
                </c:pt>
                <c:pt idx="55">
                  <c:v>23307.58</c:v>
                </c:pt>
                <c:pt idx="56">
                  <c:v>23050.51</c:v>
                </c:pt>
                <c:pt idx="57">
                  <c:v>26231.74</c:v>
                </c:pt>
                <c:pt idx="58">
                  <c:v>26106.2</c:v>
                </c:pt>
                <c:pt idx="59">
                  <c:v>25738.59</c:v>
                </c:pt>
                <c:pt idx="60">
                  <c:v>26482.9</c:v>
                </c:pt>
                <c:pt idx="61">
                  <c:v>26280.18</c:v>
                </c:pt>
                <c:pt idx="62">
                  <c:v>27272.81</c:v>
                </c:pt>
                <c:pt idx="63">
                  <c:v>28359.69</c:v>
                </c:pt>
                <c:pt idx="64">
                  <c:v>27395.06</c:v>
                </c:pt>
                <c:pt idx="65">
                  <c:v>27397.45</c:v>
                </c:pt>
                <c:pt idx="66">
                  <c:v>27704.62</c:v>
                </c:pt>
                <c:pt idx="67">
                  <c:v>27712.28</c:v>
                </c:pt>
                <c:pt idx="68">
                  <c:v>27821.27</c:v>
                </c:pt>
                <c:pt idx="69">
                  <c:v>27673.14</c:v>
                </c:pt>
                <c:pt idx="70">
                  <c:v>28224.080000000002</c:v>
                </c:pt>
                <c:pt idx="71">
                  <c:v>29783.11</c:v>
                </c:pt>
                <c:pt idx="72">
                  <c:v>27901.79</c:v>
                </c:pt>
                <c:pt idx="73">
                  <c:v>28684.04</c:v>
                </c:pt>
                <c:pt idx="74">
                  <c:v>28686.74</c:v>
                </c:pt>
                <c:pt idx="75">
                  <c:v>28620.6</c:v>
                </c:pt>
                <c:pt idx="76">
                  <c:v>28323.35</c:v>
                </c:pt>
                <c:pt idx="77">
                  <c:v>27930.99</c:v>
                </c:pt>
                <c:pt idx="78">
                  <c:v>26542.99</c:v>
                </c:pt>
                <c:pt idx="79">
                  <c:v>24816.71</c:v>
                </c:pt>
                <c:pt idx="80">
                  <c:v>24245.279999999999</c:v>
                </c:pt>
                <c:pt idx="81">
                  <c:v>22588.85</c:v>
                </c:pt>
                <c:pt idx="82">
                  <c:v>21350.09</c:v>
                </c:pt>
                <c:pt idx="83">
                  <c:v>21055.34</c:v>
                </c:pt>
                <c:pt idx="84">
                  <c:v>20436.12</c:v>
                </c:pt>
                <c:pt idx="85">
                  <c:v>19737.82</c:v>
                </c:pt>
                <c:pt idx="86">
                  <c:v>19515.25</c:v>
                </c:pt>
                <c:pt idx="87">
                  <c:v>18697.93</c:v>
                </c:pt>
                <c:pt idx="88">
                  <c:v>17922.490000000002</c:v>
                </c:pt>
                <c:pt idx="89">
                  <c:v>16782.150000000001</c:v>
                </c:pt>
                <c:pt idx="90">
                  <c:v>16650.849999999999</c:v>
                </c:pt>
                <c:pt idx="91">
                  <c:v>16506.29</c:v>
                </c:pt>
                <c:pt idx="92">
                  <c:v>16046.33</c:v>
                </c:pt>
                <c:pt idx="93">
                  <c:v>16506.96</c:v>
                </c:pt>
                <c:pt idx="94">
                  <c:v>16278.33</c:v>
                </c:pt>
                <c:pt idx="95">
                  <c:v>16102.8</c:v>
                </c:pt>
                <c:pt idx="96">
                  <c:v>17432.810000000001</c:v>
                </c:pt>
                <c:pt idx="97">
                  <c:v>17041.43</c:v>
                </c:pt>
                <c:pt idx="98">
                  <c:v>16810.560000000001</c:v>
                </c:pt>
                <c:pt idx="99">
                  <c:v>16803.439999999999</c:v>
                </c:pt>
                <c:pt idx="100">
                  <c:v>16574.95</c:v>
                </c:pt>
                <c:pt idx="101">
                  <c:v>17365.330000000002</c:v>
                </c:pt>
                <c:pt idx="102">
                  <c:v>17233.8</c:v>
                </c:pt>
                <c:pt idx="103">
                  <c:v>17752.27</c:v>
                </c:pt>
                <c:pt idx="104">
                  <c:v>17799.13</c:v>
                </c:pt>
                <c:pt idx="105">
                  <c:v>18277.169999999998</c:v>
                </c:pt>
                <c:pt idx="106">
                  <c:v>16948.27</c:v>
                </c:pt>
                <c:pt idx="107">
                  <c:v>16273.98</c:v>
                </c:pt>
                <c:pt idx="108">
                  <c:v>16887.02</c:v>
                </c:pt>
                <c:pt idx="109">
                  <c:v>16212.5</c:v>
                </c:pt>
                <c:pt idx="110">
                  <c:v>15699.99</c:v>
                </c:pt>
                <c:pt idx="111">
                  <c:v>14841.43</c:v>
                </c:pt>
                <c:pt idx="112">
                  <c:v>14499.48</c:v>
                </c:pt>
                <c:pt idx="113">
                  <c:v>15204.91</c:v>
                </c:pt>
                <c:pt idx="114">
                  <c:v>15372.62</c:v>
                </c:pt>
                <c:pt idx="115">
                  <c:v>15164.46</c:v>
                </c:pt>
                <c:pt idx="116">
                  <c:v>15302.37</c:v>
                </c:pt>
                <c:pt idx="117">
                  <c:v>14966.76</c:v>
                </c:pt>
                <c:pt idx="118">
                  <c:v>14884.18</c:v>
                </c:pt>
                <c:pt idx="119">
                  <c:v>14484.33</c:v>
                </c:pt>
                <c:pt idx="120">
                  <c:v>13601.47</c:v>
                </c:pt>
                <c:pt idx="121">
                  <c:v>12979.3</c:v>
                </c:pt>
                <c:pt idx="122">
                  <c:v>12617.04</c:v>
                </c:pt>
                <c:pt idx="123">
                  <c:v>12961.88</c:v>
                </c:pt>
                <c:pt idx="124">
                  <c:v>13108.02</c:v>
                </c:pt>
                <c:pt idx="125">
                  <c:v>13125.03</c:v>
                </c:pt>
                <c:pt idx="126">
                  <c:v>12696.92</c:v>
                </c:pt>
                <c:pt idx="127">
                  <c:v>12782.78</c:v>
                </c:pt>
                <c:pt idx="128">
                  <c:v>12486.33</c:v>
                </c:pt>
                <c:pt idx="129">
                  <c:v>12595.37</c:v>
                </c:pt>
                <c:pt idx="130">
                  <c:v>12678.41</c:v>
                </c:pt>
                <c:pt idx="131">
                  <c:v>13135.84</c:v>
                </c:pt>
                <c:pt idx="132">
                  <c:v>13365.16</c:v>
                </c:pt>
                <c:pt idx="133">
                  <c:v>13525.02</c:v>
                </c:pt>
                <c:pt idx="134">
                  <c:v>13503.65</c:v>
                </c:pt>
                <c:pt idx="135">
                  <c:v>13661.7</c:v>
                </c:pt>
                <c:pt idx="136">
                  <c:v>13910.56</c:v>
                </c:pt>
                <c:pt idx="137">
                  <c:v>13794.21</c:v>
                </c:pt>
                <c:pt idx="138">
                  <c:v>14110.67</c:v>
                </c:pt>
                <c:pt idx="139">
                  <c:v>14151.15</c:v>
                </c:pt>
                <c:pt idx="140">
                  <c:v>14334.72</c:v>
                </c:pt>
                <c:pt idx="141">
                  <c:v>14806.31</c:v>
                </c:pt>
                <c:pt idx="142">
                  <c:v>15148.66</c:v>
                </c:pt>
                <c:pt idx="143">
                  <c:v>15054.18</c:v>
                </c:pt>
                <c:pt idx="144">
                  <c:v>15524.42</c:v>
                </c:pt>
                <c:pt idx="145">
                  <c:v>15582.61</c:v>
                </c:pt>
                <c:pt idx="146">
                  <c:v>15879.46</c:v>
                </c:pt>
              </c:numCache>
            </c:numRef>
          </c:val>
          <c:extLst>
            <c:ext xmlns:c16="http://schemas.microsoft.com/office/drawing/2014/chart" uri="{C3380CC4-5D6E-409C-BE32-E72D297353CC}">
              <c16:uniqueId val="{00000002-15DB-48DA-8BBA-AFA1A1C02AF0}"/>
            </c:ext>
          </c:extLst>
        </c:ser>
        <c:ser>
          <c:idx val="1"/>
          <c:order val="3"/>
          <c:tx>
            <c:v>DoE  (LHS)</c:v>
          </c:tx>
          <c:spPr>
            <a:solidFill>
              <a:srgbClr val="00B0F0"/>
            </a:solidFill>
            <a:ln w="25400">
              <a:noFill/>
            </a:ln>
          </c:spPr>
          <c:cat>
            <c:numRef>
              <c:f>'S21 Data'!$A$9:$A$155</c:f>
              <c:numCache>
                <c:formatCode>mmm\-yy</c:formatCode>
                <c:ptCount val="147"/>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numCache>
            </c:numRef>
          </c:cat>
          <c:val>
            <c:numRef>
              <c:f>'S21 Data'!$B$9:$B$155</c:f>
              <c:numCache>
                <c:formatCode>General</c:formatCode>
                <c:ptCount val="147"/>
                <c:pt idx="0">
                  <c:v>18096.849999999999</c:v>
                </c:pt>
                <c:pt idx="1">
                  <c:v>18927.46</c:v>
                </c:pt>
                <c:pt idx="2">
                  <c:v>19658.740000000002</c:v>
                </c:pt>
                <c:pt idx="3">
                  <c:v>19863.38</c:v>
                </c:pt>
                <c:pt idx="4">
                  <c:v>20291.48</c:v>
                </c:pt>
                <c:pt idx="5">
                  <c:v>22104.799999999999</c:v>
                </c:pt>
                <c:pt idx="6">
                  <c:v>20355.439999999999</c:v>
                </c:pt>
                <c:pt idx="7">
                  <c:v>20824.580000000002</c:v>
                </c:pt>
                <c:pt idx="8">
                  <c:v>20641.009999999998</c:v>
                </c:pt>
                <c:pt idx="9">
                  <c:v>21750.82</c:v>
                </c:pt>
                <c:pt idx="10">
                  <c:v>22217.67</c:v>
                </c:pt>
                <c:pt idx="11">
                  <c:v>21927.74</c:v>
                </c:pt>
                <c:pt idx="12">
                  <c:v>23556.959999999999</c:v>
                </c:pt>
                <c:pt idx="13">
                  <c:v>24575.74</c:v>
                </c:pt>
                <c:pt idx="14">
                  <c:v>25153.37</c:v>
                </c:pt>
                <c:pt idx="15">
                  <c:v>25785.11</c:v>
                </c:pt>
                <c:pt idx="16">
                  <c:v>26246.42</c:v>
                </c:pt>
                <c:pt idx="17">
                  <c:v>26371.38</c:v>
                </c:pt>
                <c:pt idx="18">
                  <c:v>26950</c:v>
                </c:pt>
                <c:pt idx="19">
                  <c:v>26186.82</c:v>
                </c:pt>
                <c:pt idx="20">
                  <c:v>27382.17</c:v>
                </c:pt>
                <c:pt idx="21">
                  <c:v>26897.33</c:v>
                </c:pt>
                <c:pt idx="22">
                  <c:v>28476.080000000002</c:v>
                </c:pt>
                <c:pt idx="23">
                  <c:v>29680.43</c:v>
                </c:pt>
                <c:pt idx="24">
                  <c:v>30433.87</c:v>
                </c:pt>
                <c:pt idx="25">
                  <c:v>31021.88</c:v>
                </c:pt>
                <c:pt idx="26">
                  <c:v>30926.53</c:v>
                </c:pt>
                <c:pt idx="27">
                  <c:v>32556.13</c:v>
                </c:pt>
                <c:pt idx="28">
                  <c:v>31405.27</c:v>
                </c:pt>
                <c:pt idx="29">
                  <c:v>32061.13</c:v>
                </c:pt>
                <c:pt idx="30">
                  <c:v>31345.86</c:v>
                </c:pt>
                <c:pt idx="31">
                  <c:v>30548.42</c:v>
                </c:pt>
                <c:pt idx="32">
                  <c:v>29521.31</c:v>
                </c:pt>
                <c:pt idx="33">
                  <c:v>29008.59</c:v>
                </c:pt>
                <c:pt idx="34">
                  <c:v>26109.81</c:v>
                </c:pt>
                <c:pt idx="35">
                  <c:v>24661.4</c:v>
                </c:pt>
                <c:pt idx="36">
                  <c:v>20935.53</c:v>
                </c:pt>
                <c:pt idx="37">
                  <c:v>18531.98</c:v>
                </c:pt>
                <c:pt idx="38">
                  <c:v>16290.52</c:v>
                </c:pt>
                <c:pt idx="39">
                  <c:v>15783.92</c:v>
                </c:pt>
                <c:pt idx="40">
                  <c:v>15716.71</c:v>
                </c:pt>
                <c:pt idx="41">
                  <c:v>15528.66</c:v>
                </c:pt>
                <c:pt idx="42">
                  <c:v>14600.57</c:v>
                </c:pt>
                <c:pt idx="43">
                  <c:v>16285.47</c:v>
                </c:pt>
                <c:pt idx="44">
                  <c:v>16667.61</c:v>
                </c:pt>
                <c:pt idx="45">
                  <c:v>16675.330000000002</c:v>
                </c:pt>
                <c:pt idx="46">
                  <c:v>17160.11</c:v>
                </c:pt>
                <c:pt idx="47">
                  <c:v>18021.599999999999</c:v>
                </c:pt>
                <c:pt idx="48">
                  <c:v>19058.04</c:v>
                </c:pt>
                <c:pt idx="49">
                  <c:v>20342.62</c:v>
                </c:pt>
                <c:pt idx="50">
                  <c:v>20405.73</c:v>
                </c:pt>
                <c:pt idx="51">
                  <c:v>20374.96</c:v>
                </c:pt>
                <c:pt idx="52">
                  <c:v>21813.34</c:v>
                </c:pt>
                <c:pt idx="53">
                  <c:v>21668.17</c:v>
                </c:pt>
                <c:pt idx="54">
                  <c:v>22548.07</c:v>
                </c:pt>
                <c:pt idx="55">
                  <c:v>23307.58</c:v>
                </c:pt>
                <c:pt idx="56">
                  <c:v>23050.51</c:v>
                </c:pt>
                <c:pt idx="57">
                  <c:v>26231.74</c:v>
                </c:pt>
                <c:pt idx="58">
                  <c:v>26106.2</c:v>
                </c:pt>
                <c:pt idx="59">
                  <c:v>25738.59</c:v>
                </c:pt>
                <c:pt idx="60">
                  <c:v>26482.9</c:v>
                </c:pt>
                <c:pt idx="61">
                  <c:v>26280.18</c:v>
                </c:pt>
                <c:pt idx="62">
                  <c:v>27272.81</c:v>
                </c:pt>
                <c:pt idx="63">
                  <c:v>28359.69</c:v>
                </c:pt>
                <c:pt idx="64">
                  <c:v>27395.06</c:v>
                </c:pt>
                <c:pt idx="65">
                  <c:v>27397.45</c:v>
                </c:pt>
                <c:pt idx="66">
                  <c:v>27704.62</c:v>
                </c:pt>
                <c:pt idx="67">
                  <c:v>27712.28</c:v>
                </c:pt>
                <c:pt idx="68">
                  <c:v>27821.27</c:v>
                </c:pt>
                <c:pt idx="69">
                  <c:v>27673.14</c:v>
                </c:pt>
                <c:pt idx="70">
                  <c:v>28224.080000000002</c:v>
                </c:pt>
                <c:pt idx="71">
                  <c:v>29783.11</c:v>
                </c:pt>
                <c:pt idx="72">
                  <c:v>27901.79</c:v>
                </c:pt>
                <c:pt idx="73">
                  <c:v>28684.04</c:v>
                </c:pt>
                <c:pt idx="74">
                  <c:v>28686.74</c:v>
                </c:pt>
                <c:pt idx="75">
                  <c:v>28620.6</c:v>
                </c:pt>
                <c:pt idx="76">
                  <c:v>28323.35</c:v>
                </c:pt>
                <c:pt idx="77">
                  <c:v>27930.99</c:v>
                </c:pt>
                <c:pt idx="78">
                  <c:v>26542.99</c:v>
                </c:pt>
                <c:pt idx="79">
                  <c:v>24816.71</c:v>
                </c:pt>
                <c:pt idx="80">
                  <c:v>24245.279999999999</c:v>
                </c:pt>
                <c:pt idx="81">
                  <c:v>22588.85</c:v>
                </c:pt>
                <c:pt idx="82">
                  <c:v>21350.09</c:v>
                </c:pt>
                <c:pt idx="83">
                  <c:v>21055.34</c:v>
                </c:pt>
                <c:pt idx="84">
                  <c:v>20436.12</c:v>
                </c:pt>
                <c:pt idx="85">
                  <c:v>19737.82</c:v>
                </c:pt>
                <c:pt idx="86">
                  <c:v>19515.25</c:v>
                </c:pt>
                <c:pt idx="87">
                  <c:v>18697.93</c:v>
                </c:pt>
                <c:pt idx="88">
                  <c:v>17922.490000000002</c:v>
                </c:pt>
                <c:pt idx="89">
                  <c:v>16782.150000000001</c:v>
                </c:pt>
                <c:pt idx="90">
                  <c:v>16650.849999999999</c:v>
                </c:pt>
                <c:pt idx="91">
                  <c:v>16506.29</c:v>
                </c:pt>
                <c:pt idx="92">
                  <c:v>16046.33</c:v>
                </c:pt>
                <c:pt idx="93">
                  <c:v>16506.96</c:v>
                </c:pt>
                <c:pt idx="94">
                  <c:v>16278.33</c:v>
                </c:pt>
                <c:pt idx="95">
                  <c:v>16102.8</c:v>
                </c:pt>
                <c:pt idx="96">
                  <c:v>17432.810000000001</c:v>
                </c:pt>
                <c:pt idx="97">
                  <c:v>17041.43</c:v>
                </c:pt>
                <c:pt idx="98">
                  <c:v>16810.560000000001</c:v>
                </c:pt>
                <c:pt idx="99">
                  <c:v>16803.439999999999</c:v>
                </c:pt>
                <c:pt idx="100">
                  <c:v>16574.95</c:v>
                </c:pt>
                <c:pt idx="101">
                  <c:v>17365.330000000002</c:v>
                </c:pt>
                <c:pt idx="102">
                  <c:v>17233.8</c:v>
                </c:pt>
                <c:pt idx="103">
                  <c:v>17752.27</c:v>
                </c:pt>
                <c:pt idx="104">
                  <c:v>17799.13</c:v>
                </c:pt>
                <c:pt idx="105">
                  <c:v>18277.169999999998</c:v>
                </c:pt>
                <c:pt idx="106">
                  <c:v>16948.27</c:v>
                </c:pt>
                <c:pt idx="107">
                  <c:v>16273.98</c:v>
                </c:pt>
                <c:pt idx="108">
                  <c:v>16887.02</c:v>
                </c:pt>
                <c:pt idx="109">
                  <c:v>16212.5</c:v>
                </c:pt>
                <c:pt idx="110">
                  <c:v>15699.99</c:v>
                </c:pt>
                <c:pt idx="111">
                  <c:v>14841.43</c:v>
                </c:pt>
                <c:pt idx="112">
                  <c:v>14499.48</c:v>
                </c:pt>
                <c:pt idx="113">
                  <c:v>15204.91</c:v>
                </c:pt>
                <c:pt idx="114">
                  <c:v>15372.62</c:v>
                </c:pt>
                <c:pt idx="115">
                  <c:v>15164.46</c:v>
                </c:pt>
                <c:pt idx="116">
                  <c:v>15302.37</c:v>
                </c:pt>
                <c:pt idx="117">
                  <c:v>14966.76</c:v>
                </c:pt>
                <c:pt idx="118">
                  <c:v>14884.18</c:v>
                </c:pt>
                <c:pt idx="119">
                  <c:v>14484.33</c:v>
                </c:pt>
                <c:pt idx="120">
                  <c:v>13601.47</c:v>
                </c:pt>
                <c:pt idx="121">
                  <c:v>12979.3</c:v>
                </c:pt>
                <c:pt idx="122">
                  <c:v>12617.04</c:v>
                </c:pt>
                <c:pt idx="123">
                  <c:v>12961.88</c:v>
                </c:pt>
                <c:pt idx="124">
                  <c:v>13108.02</c:v>
                </c:pt>
                <c:pt idx="125">
                  <c:v>13125.03</c:v>
                </c:pt>
                <c:pt idx="126">
                  <c:v>12696.92</c:v>
                </c:pt>
                <c:pt idx="127">
                  <c:v>12782.78</c:v>
                </c:pt>
                <c:pt idx="128">
                  <c:v>12486.33</c:v>
                </c:pt>
                <c:pt idx="129">
                  <c:v>12595.37</c:v>
                </c:pt>
                <c:pt idx="130">
                  <c:v>12678.41</c:v>
                </c:pt>
                <c:pt idx="131">
                  <c:v>13135.84</c:v>
                </c:pt>
                <c:pt idx="132">
                  <c:v>13365.16</c:v>
                </c:pt>
                <c:pt idx="133">
                  <c:v>13525.02</c:v>
                </c:pt>
                <c:pt idx="134">
                  <c:v>13503.65</c:v>
                </c:pt>
                <c:pt idx="135">
                  <c:v>13661.7</c:v>
                </c:pt>
                <c:pt idx="136">
                  <c:v>13910.56</c:v>
                </c:pt>
                <c:pt idx="137">
                  <c:v>13794.21</c:v>
                </c:pt>
                <c:pt idx="138">
                  <c:v>14110.67</c:v>
                </c:pt>
                <c:pt idx="139">
                  <c:v>14151.15</c:v>
                </c:pt>
                <c:pt idx="140">
                  <c:v>14334.72</c:v>
                </c:pt>
                <c:pt idx="141">
                  <c:v>14806.31</c:v>
                </c:pt>
                <c:pt idx="142">
                  <c:v>15148.66</c:v>
                </c:pt>
                <c:pt idx="143">
                  <c:v>15054.18</c:v>
                </c:pt>
                <c:pt idx="144">
                  <c:v>15524.42</c:v>
                </c:pt>
                <c:pt idx="145">
                  <c:v>15582.61</c:v>
                </c:pt>
                <c:pt idx="146">
                  <c:v>15879.46</c:v>
                </c:pt>
              </c:numCache>
            </c:numRef>
          </c:val>
          <c:extLst>
            <c:ext xmlns:c16="http://schemas.microsoft.com/office/drawing/2014/chart" uri="{C3380CC4-5D6E-409C-BE32-E72D297353CC}">
              <c16:uniqueId val="{00000003-15DB-48DA-8BBA-AFA1A1C02AF0}"/>
            </c:ext>
          </c:extLst>
        </c:ser>
        <c:ser>
          <c:idx val="2"/>
          <c:order val="4"/>
          <c:tx>
            <c:v>DoE  (LHS)</c:v>
          </c:tx>
          <c:spPr>
            <a:solidFill>
              <a:srgbClr val="00B0F0"/>
            </a:solidFill>
            <a:ln w="25400">
              <a:noFill/>
            </a:ln>
          </c:spPr>
          <c:cat>
            <c:numRef>
              <c:f>'S21 Data'!$A$9:$A$155</c:f>
              <c:numCache>
                <c:formatCode>mmm\-yy</c:formatCode>
                <c:ptCount val="147"/>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numCache>
            </c:numRef>
          </c:cat>
          <c:val>
            <c:numRef>
              <c:f>'S21 Data'!$B$9:$B$155</c:f>
              <c:numCache>
                <c:formatCode>General</c:formatCode>
                <c:ptCount val="147"/>
                <c:pt idx="0">
                  <c:v>18096.849999999999</c:v>
                </c:pt>
                <c:pt idx="1">
                  <c:v>18927.46</c:v>
                </c:pt>
                <c:pt idx="2">
                  <c:v>19658.740000000002</c:v>
                </c:pt>
                <c:pt idx="3">
                  <c:v>19863.38</c:v>
                </c:pt>
                <c:pt idx="4">
                  <c:v>20291.48</c:v>
                </c:pt>
                <c:pt idx="5">
                  <c:v>22104.799999999999</c:v>
                </c:pt>
                <c:pt idx="6">
                  <c:v>20355.439999999999</c:v>
                </c:pt>
                <c:pt idx="7">
                  <c:v>20824.580000000002</c:v>
                </c:pt>
                <c:pt idx="8">
                  <c:v>20641.009999999998</c:v>
                </c:pt>
                <c:pt idx="9">
                  <c:v>21750.82</c:v>
                </c:pt>
                <c:pt idx="10">
                  <c:v>22217.67</c:v>
                </c:pt>
                <c:pt idx="11">
                  <c:v>21927.74</c:v>
                </c:pt>
                <c:pt idx="12">
                  <c:v>23556.959999999999</c:v>
                </c:pt>
                <c:pt idx="13">
                  <c:v>24575.74</c:v>
                </c:pt>
                <c:pt idx="14">
                  <c:v>25153.37</c:v>
                </c:pt>
                <c:pt idx="15">
                  <c:v>25785.11</c:v>
                </c:pt>
                <c:pt idx="16">
                  <c:v>26246.42</c:v>
                </c:pt>
                <c:pt idx="17">
                  <c:v>26371.38</c:v>
                </c:pt>
                <c:pt idx="18">
                  <c:v>26950</c:v>
                </c:pt>
                <c:pt idx="19">
                  <c:v>26186.82</c:v>
                </c:pt>
                <c:pt idx="20">
                  <c:v>27382.17</c:v>
                </c:pt>
                <c:pt idx="21">
                  <c:v>26897.33</c:v>
                </c:pt>
                <c:pt idx="22">
                  <c:v>28476.080000000002</c:v>
                </c:pt>
                <c:pt idx="23">
                  <c:v>29680.43</c:v>
                </c:pt>
                <c:pt idx="24">
                  <c:v>30433.87</c:v>
                </c:pt>
                <c:pt idx="25">
                  <c:v>31021.88</c:v>
                </c:pt>
                <c:pt idx="26">
                  <c:v>30926.53</c:v>
                </c:pt>
                <c:pt idx="27">
                  <c:v>32556.13</c:v>
                </c:pt>
                <c:pt idx="28">
                  <c:v>31405.27</c:v>
                </c:pt>
                <c:pt idx="29">
                  <c:v>32061.13</c:v>
                </c:pt>
                <c:pt idx="30">
                  <c:v>31345.86</c:v>
                </c:pt>
                <c:pt idx="31">
                  <c:v>30548.42</c:v>
                </c:pt>
                <c:pt idx="32">
                  <c:v>29521.31</c:v>
                </c:pt>
                <c:pt idx="33">
                  <c:v>29008.59</c:v>
                </c:pt>
                <c:pt idx="34">
                  <c:v>26109.81</c:v>
                </c:pt>
                <c:pt idx="35">
                  <c:v>24661.4</c:v>
                </c:pt>
                <c:pt idx="36">
                  <c:v>20935.53</c:v>
                </c:pt>
                <c:pt idx="37">
                  <c:v>18531.98</c:v>
                </c:pt>
                <c:pt idx="38">
                  <c:v>16290.52</c:v>
                </c:pt>
                <c:pt idx="39">
                  <c:v>15783.92</c:v>
                </c:pt>
                <c:pt idx="40">
                  <c:v>15716.71</c:v>
                </c:pt>
                <c:pt idx="41">
                  <c:v>15528.66</c:v>
                </c:pt>
                <c:pt idx="42">
                  <c:v>14600.57</c:v>
                </c:pt>
                <c:pt idx="43">
                  <c:v>16285.47</c:v>
                </c:pt>
                <c:pt idx="44">
                  <c:v>16667.61</c:v>
                </c:pt>
                <c:pt idx="45">
                  <c:v>16675.330000000002</c:v>
                </c:pt>
                <c:pt idx="46">
                  <c:v>17160.11</c:v>
                </c:pt>
                <c:pt idx="47">
                  <c:v>18021.599999999999</c:v>
                </c:pt>
                <c:pt idx="48">
                  <c:v>19058.04</c:v>
                </c:pt>
                <c:pt idx="49">
                  <c:v>20342.62</c:v>
                </c:pt>
                <c:pt idx="50">
                  <c:v>20405.73</c:v>
                </c:pt>
                <c:pt idx="51">
                  <c:v>20374.96</c:v>
                </c:pt>
                <c:pt idx="52">
                  <c:v>21813.34</c:v>
                </c:pt>
                <c:pt idx="53">
                  <c:v>21668.17</c:v>
                </c:pt>
                <c:pt idx="54">
                  <c:v>22548.07</c:v>
                </c:pt>
                <c:pt idx="55">
                  <c:v>23307.58</c:v>
                </c:pt>
                <c:pt idx="56">
                  <c:v>23050.51</c:v>
                </c:pt>
                <c:pt idx="57">
                  <c:v>26231.74</c:v>
                </c:pt>
                <c:pt idx="58">
                  <c:v>26106.2</c:v>
                </c:pt>
                <c:pt idx="59">
                  <c:v>25738.59</c:v>
                </c:pt>
                <c:pt idx="60">
                  <c:v>26482.9</c:v>
                </c:pt>
                <c:pt idx="61">
                  <c:v>26280.18</c:v>
                </c:pt>
                <c:pt idx="62">
                  <c:v>27272.81</c:v>
                </c:pt>
                <c:pt idx="63">
                  <c:v>28359.69</c:v>
                </c:pt>
                <c:pt idx="64">
                  <c:v>27395.06</c:v>
                </c:pt>
                <c:pt idx="65">
                  <c:v>27397.45</c:v>
                </c:pt>
                <c:pt idx="66">
                  <c:v>27704.62</c:v>
                </c:pt>
                <c:pt idx="67">
                  <c:v>27712.28</c:v>
                </c:pt>
                <c:pt idx="68">
                  <c:v>27821.27</c:v>
                </c:pt>
                <c:pt idx="69">
                  <c:v>27673.14</c:v>
                </c:pt>
                <c:pt idx="70">
                  <c:v>28224.080000000002</c:v>
                </c:pt>
                <c:pt idx="71">
                  <c:v>29783.11</c:v>
                </c:pt>
                <c:pt idx="72">
                  <c:v>27901.79</c:v>
                </c:pt>
                <c:pt idx="73">
                  <c:v>28684.04</c:v>
                </c:pt>
                <c:pt idx="74">
                  <c:v>28686.74</c:v>
                </c:pt>
                <c:pt idx="75">
                  <c:v>28620.6</c:v>
                </c:pt>
                <c:pt idx="76">
                  <c:v>28323.35</c:v>
                </c:pt>
                <c:pt idx="77">
                  <c:v>27930.99</c:v>
                </c:pt>
                <c:pt idx="78">
                  <c:v>26542.99</c:v>
                </c:pt>
                <c:pt idx="79">
                  <c:v>24816.71</c:v>
                </c:pt>
                <c:pt idx="80">
                  <c:v>24245.279999999999</c:v>
                </c:pt>
                <c:pt idx="81">
                  <c:v>22588.85</c:v>
                </c:pt>
                <c:pt idx="82">
                  <c:v>21350.09</c:v>
                </c:pt>
                <c:pt idx="83">
                  <c:v>21055.34</c:v>
                </c:pt>
                <c:pt idx="84">
                  <c:v>20436.12</c:v>
                </c:pt>
                <c:pt idx="85">
                  <c:v>19737.82</c:v>
                </c:pt>
                <c:pt idx="86">
                  <c:v>19515.25</c:v>
                </c:pt>
                <c:pt idx="87">
                  <c:v>18697.93</c:v>
                </c:pt>
                <c:pt idx="88">
                  <c:v>17922.490000000002</c:v>
                </c:pt>
                <c:pt idx="89">
                  <c:v>16782.150000000001</c:v>
                </c:pt>
                <c:pt idx="90">
                  <c:v>16650.849999999999</c:v>
                </c:pt>
                <c:pt idx="91">
                  <c:v>16506.29</c:v>
                </c:pt>
                <c:pt idx="92">
                  <c:v>16046.33</c:v>
                </c:pt>
                <c:pt idx="93">
                  <c:v>16506.96</c:v>
                </c:pt>
                <c:pt idx="94">
                  <c:v>16278.33</c:v>
                </c:pt>
                <c:pt idx="95">
                  <c:v>16102.8</c:v>
                </c:pt>
                <c:pt idx="96">
                  <c:v>17432.810000000001</c:v>
                </c:pt>
                <c:pt idx="97">
                  <c:v>17041.43</c:v>
                </c:pt>
                <c:pt idx="98">
                  <c:v>16810.560000000001</c:v>
                </c:pt>
                <c:pt idx="99">
                  <c:v>16803.439999999999</c:v>
                </c:pt>
                <c:pt idx="100">
                  <c:v>16574.95</c:v>
                </c:pt>
                <c:pt idx="101">
                  <c:v>17365.330000000002</c:v>
                </c:pt>
                <c:pt idx="102">
                  <c:v>17233.8</c:v>
                </c:pt>
                <c:pt idx="103">
                  <c:v>17752.27</c:v>
                </c:pt>
                <c:pt idx="104">
                  <c:v>17799.13</c:v>
                </c:pt>
                <c:pt idx="105">
                  <c:v>18277.169999999998</c:v>
                </c:pt>
                <c:pt idx="106">
                  <c:v>16948.27</c:v>
                </c:pt>
                <c:pt idx="107">
                  <c:v>16273.98</c:v>
                </c:pt>
                <c:pt idx="108">
                  <c:v>16887.02</c:v>
                </c:pt>
                <c:pt idx="109">
                  <c:v>16212.5</c:v>
                </c:pt>
                <c:pt idx="110">
                  <c:v>15699.99</c:v>
                </c:pt>
                <c:pt idx="111">
                  <c:v>14841.43</c:v>
                </c:pt>
                <c:pt idx="112">
                  <c:v>14499.48</c:v>
                </c:pt>
                <c:pt idx="113">
                  <c:v>15204.91</c:v>
                </c:pt>
                <c:pt idx="114">
                  <c:v>15372.62</c:v>
                </c:pt>
                <c:pt idx="115">
                  <c:v>15164.46</c:v>
                </c:pt>
                <c:pt idx="116">
                  <c:v>15302.37</c:v>
                </c:pt>
                <c:pt idx="117">
                  <c:v>14966.76</c:v>
                </c:pt>
                <c:pt idx="118">
                  <c:v>14884.18</c:v>
                </c:pt>
                <c:pt idx="119">
                  <c:v>14484.33</c:v>
                </c:pt>
                <c:pt idx="120">
                  <c:v>13601.47</c:v>
                </c:pt>
                <c:pt idx="121">
                  <c:v>12979.3</c:v>
                </c:pt>
                <c:pt idx="122">
                  <c:v>12617.04</c:v>
                </c:pt>
                <c:pt idx="123">
                  <c:v>12961.88</c:v>
                </c:pt>
                <c:pt idx="124">
                  <c:v>13108.02</c:v>
                </c:pt>
                <c:pt idx="125">
                  <c:v>13125.03</c:v>
                </c:pt>
                <c:pt idx="126">
                  <c:v>12696.92</c:v>
                </c:pt>
                <c:pt idx="127">
                  <c:v>12782.78</c:v>
                </c:pt>
                <c:pt idx="128">
                  <c:v>12486.33</c:v>
                </c:pt>
                <c:pt idx="129">
                  <c:v>12595.37</c:v>
                </c:pt>
                <c:pt idx="130">
                  <c:v>12678.41</c:v>
                </c:pt>
                <c:pt idx="131">
                  <c:v>13135.84</c:v>
                </c:pt>
                <c:pt idx="132">
                  <c:v>13365.16</c:v>
                </c:pt>
                <c:pt idx="133">
                  <c:v>13525.02</c:v>
                </c:pt>
                <c:pt idx="134">
                  <c:v>13503.65</c:v>
                </c:pt>
                <c:pt idx="135">
                  <c:v>13661.7</c:v>
                </c:pt>
                <c:pt idx="136">
                  <c:v>13910.56</c:v>
                </c:pt>
                <c:pt idx="137">
                  <c:v>13794.21</c:v>
                </c:pt>
                <c:pt idx="138">
                  <c:v>14110.67</c:v>
                </c:pt>
                <c:pt idx="139">
                  <c:v>14151.15</c:v>
                </c:pt>
                <c:pt idx="140">
                  <c:v>14334.72</c:v>
                </c:pt>
                <c:pt idx="141">
                  <c:v>14806.31</c:v>
                </c:pt>
                <c:pt idx="142">
                  <c:v>15148.66</c:v>
                </c:pt>
                <c:pt idx="143">
                  <c:v>15054.18</c:v>
                </c:pt>
                <c:pt idx="144">
                  <c:v>15524.42</c:v>
                </c:pt>
                <c:pt idx="145">
                  <c:v>15582.61</c:v>
                </c:pt>
                <c:pt idx="146">
                  <c:v>15879.46</c:v>
                </c:pt>
              </c:numCache>
            </c:numRef>
          </c:val>
          <c:extLst>
            <c:ext xmlns:c16="http://schemas.microsoft.com/office/drawing/2014/chart" uri="{C3380CC4-5D6E-409C-BE32-E72D297353CC}">
              <c16:uniqueId val="{00000004-15DB-48DA-8BBA-AFA1A1C02AF0}"/>
            </c:ext>
          </c:extLst>
        </c:ser>
        <c:ser>
          <c:idx val="0"/>
          <c:order val="5"/>
          <c:tx>
            <c:v>DoE  (LHS)</c:v>
          </c:tx>
          <c:spPr>
            <a:solidFill>
              <a:srgbClr val="00B0F0"/>
            </a:solidFill>
            <a:ln w="25400">
              <a:noFill/>
            </a:ln>
          </c:spPr>
          <c:cat>
            <c:numRef>
              <c:f>'S21 Data'!$A$9:$A$155</c:f>
              <c:numCache>
                <c:formatCode>mmm\-yy</c:formatCode>
                <c:ptCount val="147"/>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numCache>
            </c:numRef>
          </c:cat>
          <c:val>
            <c:numRef>
              <c:f>'S21 Data'!$B$9:$B$155</c:f>
              <c:numCache>
                <c:formatCode>General</c:formatCode>
                <c:ptCount val="147"/>
                <c:pt idx="0">
                  <c:v>18096.849999999999</c:v>
                </c:pt>
                <c:pt idx="1">
                  <c:v>18927.46</c:v>
                </c:pt>
                <c:pt idx="2">
                  <c:v>19658.740000000002</c:v>
                </c:pt>
                <c:pt idx="3">
                  <c:v>19863.38</c:v>
                </c:pt>
                <c:pt idx="4">
                  <c:v>20291.48</c:v>
                </c:pt>
                <c:pt idx="5">
                  <c:v>22104.799999999999</c:v>
                </c:pt>
                <c:pt idx="6">
                  <c:v>20355.439999999999</c:v>
                </c:pt>
                <c:pt idx="7">
                  <c:v>20824.580000000002</c:v>
                </c:pt>
                <c:pt idx="8">
                  <c:v>20641.009999999998</c:v>
                </c:pt>
                <c:pt idx="9">
                  <c:v>21750.82</c:v>
                </c:pt>
                <c:pt idx="10">
                  <c:v>22217.67</c:v>
                </c:pt>
                <c:pt idx="11">
                  <c:v>21927.74</c:v>
                </c:pt>
                <c:pt idx="12">
                  <c:v>23556.959999999999</c:v>
                </c:pt>
                <c:pt idx="13">
                  <c:v>24575.74</c:v>
                </c:pt>
                <c:pt idx="14">
                  <c:v>25153.37</c:v>
                </c:pt>
                <c:pt idx="15">
                  <c:v>25785.11</c:v>
                </c:pt>
                <c:pt idx="16">
                  <c:v>26246.42</c:v>
                </c:pt>
                <c:pt idx="17">
                  <c:v>26371.38</c:v>
                </c:pt>
                <c:pt idx="18">
                  <c:v>26950</c:v>
                </c:pt>
                <c:pt idx="19">
                  <c:v>26186.82</c:v>
                </c:pt>
                <c:pt idx="20">
                  <c:v>27382.17</c:v>
                </c:pt>
                <c:pt idx="21">
                  <c:v>26897.33</c:v>
                </c:pt>
                <c:pt idx="22">
                  <c:v>28476.080000000002</c:v>
                </c:pt>
                <c:pt idx="23">
                  <c:v>29680.43</c:v>
                </c:pt>
                <c:pt idx="24">
                  <c:v>30433.87</c:v>
                </c:pt>
                <c:pt idx="25">
                  <c:v>31021.88</c:v>
                </c:pt>
                <c:pt idx="26">
                  <c:v>30926.53</c:v>
                </c:pt>
                <c:pt idx="27">
                  <c:v>32556.13</c:v>
                </c:pt>
                <c:pt idx="28">
                  <c:v>31405.27</c:v>
                </c:pt>
                <c:pt idx="29">
                  <c:v>32061.13</c:v>
                </c:pt>
                <c:pt idx="30">
                  <c:v>31345.86</c:v>
                </c:pt>
                <c:pt idx="31">
                  <c:v>30548.42</c:v>
                </c:pt>
                <c:pt idx="32">
                  <c:v>29521.31</c:v>
                </c:pt>
                <c:pt idx="33">
                  <c:v>29008.59</c:v>
                </c:pt>
                <c:pt idx="34">
                  <c:v>26109.81</c:v>
                </c:pt>
                <c:pt idx="35">
                  <c:v>24661.4</c:v>
                </c:pt>
                <c:pt idx="36">
                  <c:v>20935.53</c:v>
                </c:pt>
                <c:pt idx="37">
                  <c:v>18531.98</c:v>
                </c:pt>
                <c:pt idx="38">
                  <c:v>16290.52</c:v>
                </c:pt>
                <c:pt idx="39">
                  <c:v>15783.92</c:v>
                </c:pt>
                <c:pt idx="40">
                  <c:v>15716.71</c:v>
                </c:pt>
                <c:pt idx="41">
                  <c:v>15528.66</c:v>
                </c:pt>
                <c:pt idx="42">
                  <c:v>14600.57</c:v>
                </c:pt>
                <c:pt idx="43">
                  <c:v>16285.47</c:v>
                </c:pt>
                <c:pt idx="44">
                  <c:v>16667.61</c:v>
                </c:pt>
                <c:pt idx="45">
                  <c:v>16675.330000000002</c:v>
                </c:pt>
                <c:pt idx="46">
                  <c:v>17160.11</c:v>
                </c:pt>
                <c:pt idx="47">
                  <c:v>18021.599999999999</c:v>
                </c:pt>
                <c:pt idx="48">
                  <c:v>19058.04</c:v>
                </c:pt>
                <c:pt idx="49">
                  <c:v>20342.62</c:v>
                </c:pt>
                <c:pt idx="50">
                  <c:v>20405.73</c:v>
                </c:pt>
                <c:pt idx="51">
                  <c:v>20374.96</c:v>
                </c:pt>
                <c:pt idx="52">
                  <c:v>21813.34</c:v>
                </c:pt>
                <c:pt idx="53">
                  <c:v>21668.17</c:v>
                </c:pt>
                <c:pt idx="54">
                  <c:v>22548.07</c:v>
                </c:pt>
                <c:pt idx="55">
                  <c:v>23307.58</c:v>
                </c:pt>
                <c:pt idx="56">
                  <c:v>23050.51</c:v>
                </c:pt>
                <c:pt idx="57">
                  <c:v>26231.74</c:v>
                </c:pt>
                <c:pt idx="58">
                  <c:v>26106.2</c:v>
                </c:pt>
                <c:pt idx="59">
                  <c:v>25738.59</c:v>
                </c:pt>
                <c:pt idx="60">
                  <c:v>26482.9</c:v>
                </c:pt>
                <c:pt idx="61">
                  <c:v>26280.18</c:v>
                </c:pt>
                <c:pt idx="62">
                  <c:v>27272.81</c:v>
                </c:pt>
                <c:pt idx="63">
                  <c:v>28359.69</c:v>
                </c:pt>
                <c:pt idx="64">
                  <c:v>27395.06</c:v>
                </c:pt>
                <c:pt idx="65">
                  <c:v>27397.45</c:v>
                </c:pt>
                <c:pt idx="66">
                  <c:v>27704.62</c:v>
                </c:pt>
                <c:pt idx="67">
                  <c:v>27712.28</c:v>
                </c:pt>
                <c:pt idx="68">
                  <c:v>27821.27</c:v>
                </c:pt>
                <c:pt idx="69">
                  <c:v>27673.14</c:v>
                </c:pt>
                <c:pt idx="70">
                  <c:v>28224.080000000002</c:v>
                </c:pt>
                <c:pt idx="71">
                  <c:v>29783.11</c:v>
                </c:pt>
                <c:pt idx="72">
                  <c:v>27901.79</c:v>
                </c:pt>
                <c:pt idx="73">
                  <c:v>28684.04</c:v>
                </c:pt>
                <c:pt idx="74">
                  <c:v>28686.74</c:v>
                </c:pt>
                <c:pt idx="75">
                  <c:v>28620.6</c:v>
                </c:pt>
                <c:pt idx="76">
                  <c:v>28323.35</c:v>
                </c:pt>
                <c:pt idx="77">
                  <c:v>27930.99</c:v>
                </c:pt>
                <c:pt idx="78">
                  <c:v>26542.99</c:v>
                </c:pt>
                <c:pt idx="79">
                  <c:v>24816.71</c:v>
                </c:pt>
                <c:pt idx="80">
                  <c:v>24245.279999999999</c:v>
                </c:pt>
                <c:pt idx="81">
                  <c:v>22588.85</c:v>
                </c:pt>
                <c:pt idx="82">
                  <c:v>21350.09</c:v>
                </c:pt>
                <c:pt idx="83">
                  <c:v>21055.34</c:v>
                </c:pt>
                <c:pt idx="84">
                  <c:v>20436.12</c:v>
                </c:pt>
                <c:pt idx="85">
                  <c:v>19737.82</c:v>
                </c:pt>
                <c:pt idx="86">
                  <c:v>19515.25</c:v>
                </c:pt>
                <c:pt idx="87">
                  <c:v>18697.93</c:v>
                </c:pt>
                <c:pt idx="88">
                  <c:v>17922.490000000002</c:v>
                </c:pt>
                <c:pt idx="89">
                  <c:v>16782.150000000001</c:v>
                </c:pt>
                <c:pt idx="90">
                  <c:v>16650.849999999999</c:v>
                </c:pt>
                <c:pt idx="91">
                  <c:v>16506.29</c:v>
                </c:pt>
                <c:pt idx="92">
                  <c:v>16046.33</c:v>
                </c:pt>
                <c:pt idx="93">
                  <c:v>16506.96</c:v>
                </c:pt>
                <c:pt idx="94">
                  <c:v>16278.33</c:v>
                </c:pt>
                <c:pt idx="95">
                  <c:v>16102.8</c:v>
                </c:pt>
                <c:pt idx="96">
                  <c:v>17432.810000000001</c:v>
                </c:pt>
                <c:pt idx="97">
                  <c:v>17041.43</c:v>
                </c:pt>
                <c:pt idx="98">
                  <c:v>16810.560000000001</c:v>
                </c:pt>
                <c:pt idx="99">
                  <c:v>16803.439999999999</c:v>
                </c:pt>
                <c:pt idx="100">
                  <c:v>16574.95</c:v>
                </c:pt>
                <c:pt idx="101">
                  <c:v>17365.330000000002</c:v>
                </c:pt>
                <c:pt idx="102">
                  <c:v>17233.8</c:v>
                </c:pt>
                <c:pt idx="103">
                  <c:v>17752.27</c:v>
                </c:pt>
                <c:pt idx="104">
                  <c:v>17799.13</c:v>
                </c:pt>
                <c:pt idx="105">
                  <c:v>18277.169999999998</c:v>
                </c:pt>
                <c:pt idx="106">
                  <c:v>16948.27</c:v>
                </c:pt>
                <c:pt idx="107">
                  <c:v>16273.98</c:v>
                </c:pt>
                <c:pt idx="108">
                  <c:v>16887.02</c:v>
                </c:pt>
                <c:pt idx="109">
                  <c:v>16212.5</c:v>
                </c:pt>
                <c:pt idx="110">
                  <c:v>15699.99</c:v>
                </c:pt>
                <c:pt idx="111">
                  <c:v>14841.43</c:v>
                </c:pt>
                <c:pt idx="112">
                  <c:v>14499.48</c:v>
                </c:pt>
                <c:pt idx="113">
                  <c:v>15204.91</c:v>
                </c:pt>
                <c:pt idx="114">
                  <c:v>15372.62</c:v>
                </c:pt>
                <c:pt idx="115">
                  <c:v>15164.46</c:v>
                </c:pt>
                <c:pt idx="116">
                  <c:v>15302.37</c:v>
                </c:pt>
                <c:pt idx="117">
                  <c:v>14966.76</c:v>
                </c:pt>
                <c:pt idx="118">
                  <c:v>14884.18</c:v>
                </c:pt>
                <c:pt idx="119">
                  <c:v>14484.33</c:v>
                </c:pt>
                <c:pt idx="120">
                  <c:v>13601.47</c:v>
                </c:pt>
                <c:pt idx="121">
                  <c:v>12979.3</c:v>
                </c:pt>
                <c:pt idx="122">
                  <c:v>12617.04</c:v>
                </c:pt>
                <c:pt idx="123">
                  <c:v>12961.88</c:v>
                </c:pt>
                <c:pt idx="124">
                  <c:v>13108.02</c:v>
                </c:pt>
                <c:pt idx="125">
                  <c:v>13125.03</c:v>
                </c:pt>
                <c:pt idx="126">
                  <c:v>12696.92</c:v>
                </c:pt>
                <c:pt idx="127">
                  <c:v>12782.78</c:v>
                </c:pt>
                <c:pt idx="128">
                  <c:v>12486.33</c:v>
                </c:pt>
                <c:pt idx="129">
                  <c:v>12595.37</c:v>
                </c:pt>
                <c:pt idx="130">
                  <c:v>12678.41</c:v>
                </c:pt>
                <c:pt idx="131">
                  <c:v>13135.84</c:v>
                </c:pt>
                <c:pt idx="132">
                  <c:v>13365.16</c:v>
                </c:pt>
                <c:pt idx="133">
                  <c:v>13525.02</c:v>
                </c:pt>
                <c:pt idx="134">
                  <c:v>13503.65</c:v>
                </c:pt>
                <c:pt idx="135">
                  <c:v>13661.7</c:v>
                </c:pt>
                <c:pt idx="136">
                  <c:v>13910.56</c:v>
                </c:pt>
                <c:pt idx="137">
                  <c:v>13794.21</c:v>
                </c:pt>
                <c:pt idx="138">
                  <c:v>14110.67</c:v>
                </c:pt>
                <c:pt idx="139">
                  <c:v>14151.15</c:v>
                </c:pt>
                <c:pt idx="140">
                  <c:v>14334.72</c:v>
                </c:pt>
                <c:pt idx="141">
                  <c:v>14806.31</c:v>
                </c:pt>
                <c:pt idx="142">
                  <c:v>15148.66</c:v>
                </c:pt>
                <c:pt idx="143">
                  <c:v>15054.18</c:v>
                </c:pt>
                <c:pt idx="144">
                  <c:v>15524.42</c:v>
                </c:pt>
                <c:pt idx="145">
                  <c:v>15582.61</c:v>
                </c:pt>
                <c:pt idx="146">
                  <c:v>15879.46</c:v>
                </c:pt>
              </c:numCache>
            </c:numRef>
          </c:val>
          <c:extLst>
            <c:ext xmlns:c16="http://schemas.microsoft.com/office/drawing/2014/chart" uri="{C3380CC4-5D6E-409C-BE32-E72D297353CC}">
              <c16:uniqueId val="{00000005-15DB-48DA-8BBA-AFA1A1C02AF0}"/>
            </c:ext>
          </c:extLst>
        </c:ser>
        <c:dLbls>
          <c:showLegendKey val="0"/>
          <c:showVal val="0"/>
          <c:showCatName val="0"/>
          <c:showSerName val="0"/>
          <c:showPercent val="0"/>
          <c:showBubbleSize val="0"/>
        </c:dLbls>
        <c:axId val="365678840"/>
        <c:axId val="365676488"/>
      </c:areaChart>
      <c:dateAx>
        <c:axId val="365678840"/>
        <c:scaling>
          <c:orientation val="minMax"/>
          <c:min val="39508"/>
        </c:scaling>
        <c:delete val="0"/>
        <c:axPos val="b"/>
        <c:numFmt formatCode="mmm\-yy" sourceLinked="0"/>
        <c:majorTickMark val="none"/>
        <c:minorTickMark val="none"/>
        <c:tickLblPos val="low"/>
        <c:spPr>
          <a:ln>
            <a:solidFill>
              <a:schemeClr val="tx1"/>
            </a:solidFill>
          </a:ln>
        </c:spPr>
        <c:txPr>
          <a:bodyPr rot="0" vert="horz"/>
          <a:lstStyle/>
          <a:p>
            <a:pPr>
              <a:defRPr/>
            </a:pPr>
            <a:endParaRPr lang="en-US"/>
          </a:p>
        </c:txPr>
        <c:crossAx val="365676488"/>
        <c:crosses val="autoZero"/>
        <c:auto val="0"/>
        <c:lblOffset val="100"/>
        <c:baseTimeUnit val="months"/>
        <c:majorUnit val="24"/>
        <c:majorTimeUnit val="months"/>
        <c:minorUnit val="12"/>
        <c:minorTimeUnit val="months"/>
      </c:dateAx>
      <c:valAx>
        <c:axId val="365676488"/>
        <c:scaling>
          <c:orientation val="minMax"/>
          <c:max val="35000"/>
          <c:min val="10000"/>
        </c:scaling>
        <c:delete val="0"/>
        <c:axPos val="l"/>
        <c:title>
          <c:tx>
            <c:rich>
              <a:bodyPr rot="0" vert="horz"/>
              <a:lstStyle/>
              <a:p>
                <a:pPr>
                  <a:defRPr/>
                </a:pPr>
                <a:r>
                  <a:rPr lang="en-AU" sz="1800"/>
                  <a:t>Number of Vacancies</a:t>
                </a:r>
              </a:p>
            </c:rich>
          </c:tx>
          <c:layout>
            <c:manualLayout>
              <c:xMode val="edge"/>
              <c:yMode val="edge"/>
              <c:x val="9.0770270986935981E-3"/>
              <c:y val="5.3461731150875151E-2"/>
            </c:manualLayout>
          </c:layout>
          <c:overlay val="0"/>
        </c:title>
        <c:numFmt formatCode="#,##0" sourceLinked="0"/>
        <c:majorTickMark val="out"/>
        <c:minorTickMark val="none"/>
        <c:tickLblPos val="nextTo"/>
        <c:spPr>
          <a:ln>
            <a:solidFill>
              <a:schemeClr val="tx1"/>
            </a:solidFill>
          </a:ln>
        </c:spPr>
        <c:txPr>
          <a:bodyPr rot="0" vert="horz"/>
          <a:lstStyle/>
          <a:p>
            <a:pPr>
              <a:defRPr/>
            </a:pPr>
            <a:endParaRPr lang="en-US"/>
          </a:p>
        </c:txPr>
        <c:crossAx val="365678840"/>
        <c:crosses val="autoZero"/>
        <c:crossBetween val="midCat"/>
      </c:valAx>
      <c:spPr>
        <a:ln>
          <a:solidFill>
            <a:sysClr val="windowText" lastClr="000000"/>
          </a:solidFill>
        </a:ln>
      </c:spPr>
    </c:plotArea>
    <c:plotVisOnly val="1"/>
    <c:dispBlanksAs val="gap"/>
    <c:showDLblsOverMax val="0"/>
  </c:chart>
  <c:spPr>
    <a:ln>
      <a:noFill/>
    </a:ln>
  </c:spPr>
  <c:txPr>
    <a:bodyPr/>
    <a:lstStyle/>
    <a:p>
      <a:pPr>
        <a:defRPr sz="2000" b="0" i="0" u="none" strike="noStrike" baseline="0">
          <a:solidFill>
            <a:srgbClr val="000000"/>
          </a:solidFill>
          <a:latin typeface="Arial" pitchFamily="34" charset="0"/>
          <a:ea typeface="Calibri"/>
          <a:cs typeface="Arial" pitchFamily="34" charset="0"/>
        </a:defRPr>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AU" sz="2400" b="0" i="0" baseline="0">
                <a:effectLst/>
              </a:rPr>
              <a:t>EMPLOYMENT</a:t>
            </a:r>
            <a:r>
              <a:rPr lang="en-AU" sz="2400" b="1" i="0" baseline="0">
                <a:effectLst/>
              </a:rPr>
              <a:t> </a:t>
            </a:r>
            <a:br>
              <a:rPr lang="en-AU" sz="2400" b="0" i="0" baseline="0">
                <a:effectLst/>
              </a:rPr>
            </a:br>
            <a:r>
              <a:rPr lang="en-AU" sz="2400" b="0" i="0" baseline="0">
                <a:effectLst/>
              </a:rPr>
              <a:t>Annual Growth, Western Australia</a:t>
            </a:r>
            <a:endParaRPr lang="en-AU" sz="2400">
              <a:effectLst/>
            </a:endParaRPr>
          </a:p>
        </c:rich>
      </c:tx>
      <c:overlay val="0"/>
    </c:title>
    <c:autoTitleDeleted val="0"/>
    <c:plotArea>
      <c:layout>
        <c:manualLayout>
          <c:layoutTarget val="inner"/>
          <c:xMode val="edge"/>
          <c:yMode val="edge"/>
          <c:x val="7.227469300973402E-2"/>
          <c:y val="0.13763201833566005"/>
          <c:w val="0.87561254627188889"/>
          <c:h val="0.72706810178896364"/>
        </c:manualLayout>
      </c:layout>
      <c:lineChart>
        <c:grouping val="standard"/>
        <c:varyColors val="0"/>
        <c:ser>
          <c:idx val="0"/>
          <c:order val="0"/>
          <c:tx>
            <c:v>Annual Average</c:v>
          </c:tx>
          <c:spPr>
            <a:ln w="38100">
              <a:solidFill>
                <a:srgbClr val="00B0F0"/>
              </a:solidFill>
            </a:ln>
          </c:spPr>
          <c:marker>
            <c:symbol val="none"/>
          </c:marker>
          <c:cat>
            <c:numRef>
              <c:f>[8]Employment!$A$73:$A$532</c:f>
              <c:numCache>
                <c:formatCode>mmm\-yy</c:formatCode>
                <c:ptCount val="460"/>
                <c:pt idx="0">
                  <c:v>29221</c:v>
                </c:pt>
                <c:pt idx="1">
                  <c:v>29252</c:v>
                </c:pt>
                <c:pt idx="2">
                  <c:v>29281</c:v>
                </c:pt>
                <c:pt idx="3">
                  <c:v>29312</c:v>
                </c:pt>
                <c:pt idx="4">
                  <c:v>29342</c:v>
                </c:pt>
                <c:pt idx="5">
                  <c:v>29373</c:v>
                </c:pt>
                <c:pt idx="6">
                  <c:v>29403</c:v>
                </c:pt>
                <c:pt idx="7">
                  <c:v>29434</c:v>
                </c:pt>
                <c:pt idx="8">
                  <c:v>29465</c:v>
                </c:pt>
                <c:pt idx="9">
                  <c:v>29495</c:v>
                </c:pt>
                <c:pt idx="10">
                  <c:v>29526</c:v>
                </c:pt>
                <c:pt idx="11">
                  <c:v>29556</c:v>
                </c:pt>
                <c:pt idx="12">
                  <c:v>29587</c:v>
                </c:pt>
                <c:pt idx="13">
                  <c:v>29618</c:v>
                </c:pt>
                <c:pt idx="14">
                  <c:v>29646</c:v>
                </c:pt>
                <c:pt idx="15">
                  <c:v>29677</c:v>
                </c:pt>
                <c:pt idx="16">
                  <c:v>29707</c:v>
                </c:pt>
                <c:pt idx="17">
                  <c:v>29738</c:v>
                </c:pt>
                <c:pt idx="18">
                  <c:v>29768</c:v>
                </c:pt>
                <c:pt idx="19">
                  <c:v>29799</c:v>
                </c:pt>
                <c:pt idx="20">
                  <c:v>29830</c:v>
                </c:pt>
                <c:pt idx="21">
                  <c:v>29860</c:v>
                </c:pt>
                <c:pt idx="22">
                  <c:v>29891</c:v>
                </c:pt>
                <c:pt idx="23">
                  <c:v>29921</c:v>
                </c:pt>
                <c:pt idx="24">
                  <c:v>29952</c:v>
                </c:pt>
                <c:pt idx="25">
                  <c:v>29983</c:v>
                </c:pt>
                <c:pt idx="26">
                  <c:v>30011</c:v>
                </c:pt>
                <c:pt idx="27">
                  <c:v>30042</c:v>
                </c:pt>
                <c:pt idx="28">
                  <c:v>30072</c:v>
                </c:pt>
                <c:pt idx="29">
                  <c:v>30103</c:v>
                </c:pt>
                <c:pt idx="30">
                  <c:v>30133</c:v>
                </c:pt>
                <c:pt idx="31">
                  <c:v>30164</c:v>
                </c:pt>
                <c:pt idx="32">
                  <c:v>30195</c:v>
                </c:pt>
                <c:pt idx="33">
                  <c:v>30225</c:v>
                </c:pt>
                <c:pt idx="34">
                  <c:v>30256</c:v>
                </c:pt>
                <c:pt idx="35">
                  <c:v>30286</c:v>
                </c:pt>
                <c:pt idx="36">
                  <c:v>30317</c:v>
                </c:pt>
                <c:pt idx="37">
                  <c:v>30348</c:v>
                </c:pt>
                <c:pt idx="38">
                  <c:v>30376</c:v>
                </c:pt>
                <c:pt idx="39">
                  <c:v>30407</c:v>
                </c:pt>
                <c:pt idx="40">
                  <c:v>30437</c:v>
                </c:pt>
                <c:pt idx="41">
                  <c:v>30468</c:v>
                </c:pt>
                <c:pt idx="42">
                  <c:v>30498</c:v>
                </c:pt>
                <c:pt idx="43">
                  <c:v>30529</c:v>
                </c:pt>
                <c:pt idx="44">
                  <c:v>30560</c:v>
                </c:pt>
                <c:pt idx="45">
                  <c:v>30590</c:v>
                </c:pt>
                <c:pt idx="46">
                  <c:v>30621</c:v>
                </c:pt>
                <c:pt idx="47">
                  <c:v>30651</c:v>
                </c:pt>
                <c:pt idx="48">
                  <c:v>30682</c:v>
                </c:pt>
                <c:pt idx="49">
                  <c:v>30713</c:v>
                </c:pt>
                <c:pt idx="50">
                  <c:v>30742</c:v>
                </c:pt>
                <c:pt idx="51">
                  <c:v>30773</c:v>
                </c:pt>
                <c:pt idx="52">
                  <c:v>30803</c:v>
                </c:pt>
                <c:pt idx="53">
                  <c:v>30834</c:v>
                </c:pt>
                <c:pt idx="54">
                  <c:v>30864</c:v>
                </c:pt>
                <c:pt idx="55">
                  <c:v>30895</c:v>
                </c:pt>
                <c:pt idx="56">
                  <c:v>30926</c:v>
                </c:pt>
                <c:pt idx="57">
                  <c:v>30956</c:v>
                </c:pt>
                <c:pt idx="58">
                  <c:v>30987</c:v>
                </c:pt>
                <c:pt idx="59">
                  <c:v>31017</c:v>
                </c:pt>
                <c:pt idx="60">
                  <c:v>31048</c:v>
                </c:pt>
                <c:pt idx="61">
                  <c:v>31079</c:v>
                </c:pt>
                <c:pt idx="62">
                  <c:v>31107</c:v>
                </c:pt>
                <c:pt idx="63">
                  <c:v>31138</c:v>
                </c:pt>
                <c:pt idx="64">
                  <c:v>31168</c:v>
                </c:pt>
                <c:pt idx="65">
                  <c:v>31199</c:v>
                </c:pt>
                <c:pt idx="66">
                  <c:v>31229</c:v>
                </c:pt>
                <c:pt idx="67">
                  <c:v>31260</c:v>
                </c:pt>
                <c:pt idx="68">
                  <c:v>31291</c:v>
                </c:pt>
                <c:pt idx="69">
                  <c:v>31321</c:v>
                </c:pt>
                <c:pt idx="70">
                  <c:v>31352</c:v>
                </c:pt>
                <c:pt idx="71">
                  <c:v>31382</c:v>
                </c:pt>
                <c:pt idx="72">
                  <c:v>31413</c:v>
                </c:pt>
                <c:pt idx="73">
                  <c:v>31444</c:v>
                </c:pt>
                <c:pt idx="74">
                  <c:v>31472</c:v>
                </c:pt>
                <c:pt idx="75">
                  <c:v>31503</c:v>
                </c:pt>
                <c:pt idx="76">
                  <c:v>31533</c:v>
                </c:pt>
                <c:pt idx="77">
                  <c:v>31564</c:v>
                </c:pt>
                <c:pt idx="78">
                  <c:v>31594</c:v>
                </c:pt>
                <c:pt idx="79">
                  <c:v>31625</c:v>
                </c:pt>
                <c:pt idx="80">
                  <c:v>31656</c:v>
                </c:pt>
                <c:pt idx="81">
                  <c:v>31686</c:v>
                </c:pt>
                <c:pt idx="82">
                  <c:v>31717</c:v>
                </c:pt>
                <c:pt idx="83">
                  <c:v>31747</c:v>
                </c:pt>
                <c:pt idx="84">
                  <c:v>31778</c:v>
                </c:pt>
                <c:pt idx="85">
                  <c:v>31809</c:v>
                </c:pt>
                <c:pt idx="86">
                  <c:v>31837</c:v>
                </c:pt>
                <c:pt idx="87">
                  <c:v>31868</c:v>
                </c:pt>
                <c:pt idx="88">
                  <c:v>31898</c:v>
                </c:pt>
                <c:pt idx="89">
                  <c:v>31929</c:v>
                </c:pt>
                <c:pt idx="90">
                  <c:v>31959</c:v>
                </c:pt>
                <c:pt idx="91">
                  <c:v>31990</c:v>
                </c:pt>
                <c:pt idx="92">
                  <c:v>32021</c:v>
                </c:pt>
                <c:pt idx="93">
                  <c:v>32051</c:v>
                </c:pt>
                <c:pt idx="94">
                  <c:v>32082</c:v>
                </c:pt>
                <c:pt idx="95">
                  <c:v>32112</c:v>
                </c:pt>
                <c:pt idx="96">
                  <c:v>32143</c:v>
                </c:pt>
                <c:pt idx="97">
                  <c:v>32174</c:v>
                </c:pt>
                <c:pt idx="98">
                  <c:v>32203</c:v>
                </c:pt>
                <c:pt idx="99">
                  <c:v>32234</c:v>
                </c:pt>
                <c:pt idx="100">
                  <c:v>32264</c:v>
                </c:pt>
                <c:pt idx="101">
                  <c:v>32295</c:v>
                </c:pt>
                <c:pt idx="102">
                  <c:v>32325</c:v>
                </c:pt>
                <c:pt idx="103">
                  <c:v>32356</c:v>
                </c:pt>
                <c:pt idx="104">
                  <c:v>32387</c:v>
                </c:pt>
                <c:pt idx="105">
                  <c:v>32417</c:v>
                </c:pt>
                <c:pt idx="106">
                  <c:v>32448</c:v>
                </c:pt>
                <c:pt idx="107">
                  <c:v>32478</c:v>
                </c:pt>
                <c:pt idx="108">
                  <c:v>32509</c:v>
                </c:pt>
                <c:pt idx="109">
                  <c:v>32540</c:v>
                </c:pt>
                <c:pt idx="110">
                  <c:v>32568</c:v>
                </c:pt>
                <c:pt idx="111">
                  <c:v>32599</c:v>
                </c:pt>
                <c:pt idx="112">
                  <c:v>32629</c:v>
                </c:pt>
                <c:pt idx="113">
                  <c:v>32660</c:v>
                </c:pt>
                <c:pt idx="114">
                  <c:v>32690</c:v>
                </c:pt>
                <c:pt idx="115">
                  <c:v>32721</c:v>
                </c:pt>
                <c:pt idx="116">
                  <c:v>32752</c:v>
                </c:pt>
                <c:pt idx="117">
                  <c:v>32782</c:v>
                </c:pt>
                <c:pt idx="118">
                  <c:v>32813</c:v>
                </c:pt>
                <c:pt idx="119">
                  <c:v>32843</c:v>
                </c:pt>
                <c:pt idx="120">
                  <c:v>32874</c:v>
                </c:pt>
                <c:pt idx="121">
                  <c:v>32905</c:v>
                </c:pt>
                <c:pt idx="122">
                  <c:v>32933</c:v>
                </c:pt>
                <c:pt idx="123">
                  <c:v>32964</c:v>
                </c:pt>
                <c:pt idx="124">
                  <c:v>32994</c:v>
                </c:pt>
                <c:pt idx="125">
                  <c:v>33025</c:v>
                </c:pt>
                <c:pt idx="126">
                  <c:v>33055</c:v>
                </c:pt>
                <c:pt idx="127">
                  <c:v>33086</c:v>
                </c:pt>
                <c:pt idx="128">
                  <c:v>33117</c:v>
                </c:pt>
                <c:pt idx="129">
                  <c:v>33147</c:v>
                </c:pt>
                <c:pt idx="130">
                  <c:v>33178</c:v>
                </c:pt>
                <c:pt idx="131">
                  <c:v>33208</c:v>
                </c:pt>
                <c:pt idx="132">
                  <c:v>33239</c:v>
                </c:pt>
                <c:pt idx="133">
                  <c:v>33270</c:v>
                </c:pt>
                <c:pt idx="134">
                  <c:v>33298</c:v>
                </c:pt>
                <c:pt idx="135">
                  <c:v>33329</c:v>
                </c:pt>
                <c:pt idx="136">
                  <c:v>33359</c:v>
                </c:pt>
                <c:pt idx="137">
                  <c:v>33390</c:v>
                </c:pt>
                <c:pt idx="138">
                  <c:v>33420</c:v>
                </c:pt>
                <c:pt idx="139">
                  <c:v>33451</c:v>
                </c:pt>
                <c:pt idx="140">
                  <c:v>33482</c:v>
                </c:pt>
                <c:pt idx="141">
                  <c:v>33512</c:v>
                </c:pt>
                <c:pt idx="142">
                  <c:v>33543</c:v>
                </c:pt>
                <c:pt idx="143">
                  <c:v>33573</c:v>
                </c:pt>
                <c:pt idx="144">
                  <c:v>33604</c:v>
                </c:pt>
                <c:pt idx="145">
                  <c:v>33635</c:v>
                </c:pt>
                <c:pt idx="146">
                  <c:v>33664</c:v>
                </c:pt>
                <c:pt idx="147">
                  <c:v>33695</c:v>
                </c:pt>
                <c:pt idx="148">
                  <c:v>33725</c:v>
                </c:pt>
                <c:pt idx="149">
                  <c:v>33756</c:v>
                </c:pt>
                <c:pt idx="150">
                  <c:v>33786</c:v>
                </c:pt>
                <c:pt idx="151">
                  <c:v>33817</c:v>
                </c:pt>
                <c:pt idx="152">
                  <c:v>33848</c:v>
                </c:pt>
                <c:pt idx="153">
                  <c:v>33878</c:v>
                </c:pt>
                <c:pt idx="154">
                  <c:v>33909</c:v>
                </c:pt>
                <c:pt idx="155">
                  <c:v>33939</c:v>
                </c:pt>
                <c:pt idx="156">
                  <c:v>33970</c:v>
                </c:pt>
                <c:pt idx="157">
                  <c:v>34001</c:v>
                </c:pt>
                <c:pt idx="158">
                  <c:v>34029</c:v>
                </c:pt>
                <c:pt idx="159">
                  <c:v>34060</c:v>
                </c:pt>
                <c:pt idx="160">
                  <c:v>34090</c:v>
                </c:pt>
                <c:pt idx="161">
                  <c:v>34121</c:v>
                </c:pt>
                <c:pt idx="162">
                  <c:v>34151</c:v>
                </c:pt>
                <c:pt idx="163">
                  <c:v>34182</c:v>
                </c:pt>
                <c:pt idx="164">
                  <c:v>34213</c:v>
                </c:pt>
                <c:pt idx="165">
                  <c:v>34243</c:v>
                </c:pt>
                <c:pt idx="166">
                  <c:v>34274</c:v>
                </c:pt>
                <c:pt idx="167">
                  <c:v>34304</c:v>
                </c:pt>
                <c:pt idx="168">
                  <c:v>34335</c:v>
                </c:pt>
                <c:pt idx="169">
                  <c:v>34366</c:v>
                </c:pt>
                <c:pt idx="170">
                  <c:v>34394</c:v>
                </c:pt>
                <c:pt idx="171">
                  <c:v>34425</c:v>
                </c:pt>
                <c:pt idx="172">
                  <c:v>34455</c:v>
                </c:pt>
                <c:pt idx="173">
                  <c:v>34486</c:v>
                </c:pt>
                <c:pt idx="174">
                  <c:v>34516</c:v>
                </c:pt>
                <c:pt idx="175">
                  <c:v>34547</c:v>
                </c:pt>
                <c:pt idx="176">
                  <c:v>34578</c:v>
                </c:pt>
                <c:pt idx="177">
                  <c:v>34608</c:v>
                </c:pt>
                <c:pt idx="178">
                  <c:v>34639</c:v>
                </c:pt>
                <c:pt idx="179">
                  <c:v>34669</c:v>
                </c:pt>
                <c:pt idx="180">
                  <c:v>34700</c:v>
                </c:pt>
                <c:pt idx="181">
                  <c:v>34731</c:v>
                </c:pt>
                <c:pt idx="182">
                  <c:v>34759</c:v>
                </c:pt>
                <c:pt idx="183">
                  <c:v>34790</c:v>
                </c:pt>
                <c:pt idx="184">
                  <c:v>34820</c:v>
                </c:pt>
                <c:pt idx="185">
                  <c:v>34851</c:v>
                </c:pt>
                <c:pt idx="186">
                  <c:v>34881</c:v>
                </c:pt>
                <c:pt idx="187">
                  <c:v>34912</c:v>
                </c:pt>
                <c:pt idx="188">
                  <c:v>34943</c:v>
                </c:pt>
                <c:pt idx="189">
                  <c:v>34973</c:v>
                </c:pt>
                <c:pt idx="190">
                  <c:v>35004</c:v>
                </c:pt>
                <c:pt idx="191">
                  <c:v>35034</c:v>
                </c:pt>
                <c:pt idx="192">
                  <c:v>35065</c:v>
                </c:pt>
                <c:pt idx="193">
                  <c:v>35096</c:v>
                </c:pt>
                <c:pt idx="194">
                  <c:v>35125</c:v>
                </c:pt>
                <c:pt idx="195">
                  <c:v>35156</c:v>
                </c:pt>
                <c:pt idx="196">
                  <c:v>35186</c:v>
                </c:pt>
                <c:pt idx="197">
                  <c:v>35217</c:v>
                </c:pt>
                <c:pt idx="198">
                  <c:v>35247</c:v>
                </c:pt>
                <c:pt idx="199">
                  <c:v>35278</c:v>
                </c:pt>
                <c:pt idx="200">
                  <c:v>35309</c:v>
                </c:pt>
                <c:pt idx="201">
                  <c:v>35339</c:v>
                </c:pt>
                <c:pt idx="202">
                  <c:v>35370</c:v>
                </c:pt>
                <c:pt idx="203">
                  <c:v>35400</c:v>
                </c:pt>
                <c:pt idx="204">
                  <c:v>35431</c:v>
                </c:pt>
                <c:pt idx="205">
                  <c:v>35462</c:v>
                </c:pt>
                <c:pt idx="206">
                  <c:v>35490</c:v>
                </c:pt>
                <c:pt idx="207">
                  <c:v>35521</c:v>
                </c:pt>
                <c:pt idx="208">
                  <c:v>35551</c:v>
                </c:pt>
                <c:pt idx="209">
                  <c:v>35582</c:v>
                </c:pt>
                <c:pt idx="210">
                  <c:v>35612</c:v>
                </c:pt>
                <c:pt idx="211">
                  <c:v>35643</c:v>
                </c:pt>
                <c:pt idx="212">
                  <c:v>35674</c:v>
                </c:pt>
                <c:pt idx="213">
                  <c:v>35704</c:v>
                </c:pt>
                <c:pt idx="214">
                  <c:v>35735</c:v>
                </c:pt>
                <c:pt idx="215">
                  <c:v>35765</c:v>
                </c:pt>
                <c:pt idx="216">
                  <c:v>35796</c:v>
                </c:pt>
                <c:pt idx="217">
                  <c:v>35827</c:v>
                </c:pt>
                <c:pt idx="218">
                  <c:v>35855</c:v>
                </c:pt>
                <c:pt idx="219">
                  <c:v>35886</c:v>
                </c:pt>
                <c:pt idx="220">
                  <c:v>35916</c:v>
                </c:pt>
                <c:pt idx="221">
                  <c:v>35947</c:v>
                </c:pt>
                <c:pt idx="222">
                  <c:v>35977</c:v>
                </c:pt>
                <c:pt idx="223">
                  <c:v>36008</c:v>
                </c:pt>
                <c:pt idx="224">
                  <c:v>36039</c:v>
                </c:pt>
                <c:pt idx="225">
                  <c:v>36069</c:v>
                </c:pt>
                <c:pt idx="226">
                  <c:v>36100</c:v>
                </c:pt>
                <c:pt idx="227">
                  <c:v>36130</c:v>
                </c:pt>
                <c:pt idx="228">
                  <c:v>36161</c:v>
                </c:pt>
                <c:pt idx="229">
                  <c:v>36192</c:v>
                </c:pt>
                <c:pt idx="230">
                  <c:v>36220</c:v>
                </c:pt>
                <c:pt idx="231">
                  <c:v>36251</c:v>
                </c:pt>
                <c:pt idx="232">
                  <c:v>36281</c:v>
                </c:pt>
                <c:pt idx="233">
                  <c:v>36312</c:v>
                </c:pt>
                <c:pt idx="234">
                  <c:v>36342</c:v>
                </c:pt>
                <c:pt idx="235">
                  <c:v>36373</c:v>
                </c:pt>
                <c:pt idx="236">
                  <c:v>36404</c:v>
                </c:pt>
                <c:pt idx="237">
                  <c:v>36434</c:v>
                </c:pt>
                <c:pt idx="238">
                  <c:v>36465</c:v>
                </c:pt>
                <c:pt idx="239">
                  <c:v>36495</c:v>
                </c:pt>
                <c:pt idx="240">
                  <c:v>36526</c:v>
                </c:pt>
                <c:pt idx="241">
                  <c:v>36557</c:v>
                </c:pt>
                <c:pt idx="242">
                  <c:v>36586</c:v>
                </c:pt>
                <c:pt idx="243">
                  <c:v>36617</c:v>
                </c:pt>
                <c:pt idx="244">
                  <c:v>36647</c:v>
                </c:pt>
                <c:pt idx="245">
                  <c:v>36678</c:v>
                </c:pt>
                <c:pt idx="246">
                  <c:v>36708</c:v>
                </c:pt>
                <c:pt idx="247">
                  <c:v>36739</c:v>
                </c:pt>
                <c:pt idx="248">
                  <c:v>36770</c:v>
                </c:pt>
                <c:pt idx="249">
                  <c:v>36800</c:v>
                </c:pt>
                <c:pt idx="250">
                  <c:v>36831</c:v>
                </c:pt>
                <c:pt idx="251">
                  <c:v>36861</c:v>
                </c:pt>
                <c:pt idx="252">
                  <c:v>36892</c:v>
                </c:pt>
                <c:pt idx="253">
                  <c:v>36923</c:v>
                </c:pt>
                <c:pt idx="254">
                  <c:v>36951</c:v>
                </c:pt>
                <c:pt idx="255">
                  <c:v>36982</c:v>
                </c:pt>
                <c:pt idx="256">
                  <c:v>37012</c:v>
                </c:pt>
                <c:pt idx="257">
                  <c:v>37043</c:v>
                </c:pt>
                <c:pt idx="258">
                  <c:v>37073</c:v>
                </c:pt>
                <c:pt idx="259">
                  <c:v>37104</c:v>
                </c:pt>
                <c:pt idx="260">
                  <c:v>37135</c:v>
                </c:pt>
                <c:pt idx="261">
                  <c:v>37165</c:v>
                </c:pt>
                <c:pt idx="262">
                  <c:v>37196</c:v>
                </c:pt>
                <c:pt idx="263">
                  <c:v>37226</c:v>
                </c:pt>
                <c:pt idx="264">
                  <c:v>37257</c:v>
                </c:pt>
                <c:pt idx="265">
                  <c:v>37288</c:v>
                </c:pt>
                <c:pt idx="266">
                  <c:v>37316</c:v>
                </c:pt>
                <c:pt idx="267">
                  <c:v>37347</c:v>
                </c:pt>
                <c:pt idx="268">
                  <c:v>37377</c:v>
                </c:pt>
                <c:pt idx="269">
                  <c:v>37408</c:v>
                </c:pt>
                <c:pt idx="270">
                  <c:v>37438</c:v>
                </c:pt>
                <c:pt idx="271">
                  <c:v>37469</c:v>
                </c:pt>
                <c:pt idx="272">
                  <c:v>37500</c:v>
                </c:pt>
                <c:pt idx="273">
                  <c:v>37530</c:v>
                </c:pt>
                <c:pt idx="274">
                  <c:v>37561</c:v>
                </c:pt>
                <c:pt idx="275">
                  <c:v>37591</c:v>
                </c:pt>
                <c:pt idx="276">
                  <c:v>37622</c:v>
                </c:pt>
                <c:pt idx="277">
                  <c:v>37653</c:v>
                </c:pt>
                <c:pt idx="278">
                  <c:v>37681</c:v>
                </c:pt>
                <c:pt idx="279">
                  <c:v>37712</c:v>
                </c:pt>
                <c:pt idx="280">
                  <c:v>37742</c:v>
                </c:pt>
                <c:pt idx="281">
                  <c:v>37773</c:v>
                </c:pt>
                <c:pt idx="282">
                  <c:v>37803</c:v>
                </c:pt>
                <c:pt idx="283">
                  <c:v>37834</c:v>
                </c:pt>
                <c:pt idx="284">
                  <c:v>37865</c:v>
                </c:pt>
                <c:pt idx="285">
                  <c:v>37895</c:v>
                </c:pt>
                <c:pt idx="286">
                  <c:v>37926</c:v>
                </c:pt>
                <c:pt idx="287">
                  <c:v>37956</c:v>
                </c:pt>
                <c:pt idx="288">
                  <c:v>37987</c:v>
                </c:pt>
                <c:pt idx="289">
                  <c:v>38018</c:v>
                </c:pt>
                <c:pt idx="290">
                  <c:v>38047</c:v>
                </c:pt>
                <c:pt idx="291">
                  <c:v>38078</c:v>
                </c:pt>
                <c:pt idx="292">
                  <c:v>38108</c:v>
                </c:pt>
                <c:pt idx="293">
                  <c:v>38139</c:v>
                </c:pt>
                <c:pt idx="294">
                  <c:v>38169</c:v>
                </c:pt>
                <c:pt idx="295">
                  <c:v>38200</c:v>
                </c:pt>
                <c:pt idx="296">
                  <c:v>38231</c:v>
                </c:pt>
                <c:pt idx="297">
                  <c:v>38261</c:v>
                </c:pt>
                <c:pt idx="298">
                  <c:v>38292</c:v>
                </c:pt>
                <c:pt idx="299">
                  <c:v>38322</c:v>
                </c:pt>
                <c:pt idx="300">
                  <c:v>38353</c:v>
                </c:pt>
                <c:pt idx="301">
                  <c:v>38384</c:v>
                </c:pt>
                <c:pt idx="302">
                  <c:v>38412</c:v>
                </c:pt>
                <c:pt idx="303">
                  <c:v>38443</c:v>
                </c:pt>
                <c:pt idx="304">
                  <c:v>38473</c:v>
                </c:pt>
                <c:pt idx="305">
                  <c:v>38504</c:v>
                </c:pt>
                <c:pt idx="306">
                  <c:v>38534</c:v>
                </c:pt>
                <c:pt idx="307">
                  <c:v>38565</c:v>
                </c:pt>
                <c:pt idx="308">
                  <c:v>38596</c:v>
                </c:pt>
                <c:pt idx="309">
                  <c:v>38626</c:v>
                </c:pt>
                <c:pt idx="310">
                  <c:v>38657</c:v>
                </c:pt>
                <c:pt idx="311">
                  <c:v>38687</c:v>
                </c:pt>
                <c:pt idx="312">
                  <c:v>38718</c:v>
                </c:pt>
                <c:pt idx="313">
                  <c:v>38749</c:v>
                </c:pt>
                <c:pt idx="314">
                  <c:v>38777</c:v>
                </c:pt>
                <c:pt idx="315">
                  <c:v>38808</c:v>
                </c:pt>
                <c:pt idx="316">
                  <c:v>38838</c:v>
                </c:pt>
                <c:pt idx="317">
                  <c:v>38869</c:v>
                </c:pt>
                <c:pt idx="318">
                  <c:v>38899</c:v>
                </c:pt>
                <c:pt idx="319">
                  <c:v>38930</c:v>
                </c:pt>
                <c:pt idx="320">
                  <c:v>38961</c:v>
                </c:pt>
                <c:pt idx="321">
                  <c:v>38991</c:v>
                </c:pt>
                <c:pt idx="322">
                  <c:v>39022</c:v>
                </c:pt>
                <c:pt idx="323">
                  <c:v>39052</c:v>
                </c:pt>
                <c:pt idx="324">
                  <c:v>39083</c:v>
                </c:pt>
                <c:pt idx="325">
                  <c:v>39114</c:v>
                </c:pt>
                <c:pt idx="326">
                  <c:v>39142</c:v>
                </c:pt>
                <c:pt idx="327">
                  <c:v>39173</c:v>
                </c:pt>
                <c:pt idx="328">
                  <c:v>39203</c:v>
                </c:pt>
                <c:pt idx="329">
                  <c:v>39234</c:v>
                </c:pt>
                <c:pt idx="330">
                  <c:v>39264</c:v>
                </c:pt>
                <c:pt idx="331">
                  <c:v>39295</c:v>
                </c:pt>
                <c:pt idx="332">
                  <c:v>39326</c:v>
                </c:pt>
                <c:pt idx="333">
                  <c:v>39356</c:v>
                </c:pt>
                <c:pt idx="334">
                  <c:v>39387</c:v>
                </c:pt>
                <c:pt idx="335">
                  <c:v>39417</c:v>
                </c:pt>
                <c:pt idx="336">
                  <c:v>39448</c:v>
                </c:pt>
                <c:pt idx="337">
                  <c:v>39479</c:v>
                </c:pt>
                <c:pt idx="338">
                  <c:v>39508</c:v>
                </c:pt>
                <c:pt idx="339">
                  <c:v>39539</c:v>
                </c:pt>
                <c:pt idx="340">
                  <c:v>39569</c:v>
                </c:pt>
                <c:pt idx="341">
                  <c:v>39600</c:v>
                </c:pt>
                <c:pt idx="342">
                  <c:v>39630</c:v>
                </c:pt>
                <c:pt idx="343">
                  <c:v>39661</c:v>
                </c:pt>
                <c:pt idx="344">
                  <c:v>39692</c:v>
                </c:pt>
                <c:pt idx="345">
                  <c:v>39722</c:v>
                </c:pt>
                <c:pt idx="346">
                  <c:v>39753</c:v>
                </c:pt>
                <c:pt idx="347">
                  <c:v>39783</c:v>
                </c:pt>
                <c:pt idx="348">
                  <c:v>39814</c:v>
                </c:pt>
                <c:pt idx="349">
                  <c:v>39845</c:v>
                </c:pt>
                <c:pt idx="350">
                  <c:v>39873</c:v>
                </c:pt>
                <c:pt idx="351">
                  <c:v>39904</c:v>
                </c:pt>
                <c:pt idx="352">
                  <c:v>39934</c:v>
                </c:pt>
                <c:pt idx="353">
                  <c:v>39965</c:v>
                </c:pt>
                <c:pt idx="354">
                  <c:v>39995</c:v>
                </c:pt>
                <c:pt idx="355">
                  <c:v>40026</c:v>
                </c:pt>
                <c:pt idx="356">
                  <c:v>40057</c:v>
                </c:pt>
                <c:pt idx="357">
                  <c:v>40087</c:v>
                </c:pt>
                <c:pt idx="358">
                  <c:v>40118</c:v>
                </c:pt>
                <c:pt idx="359">
                  <c:v>40148</c:v>
                </c:pt>
                <c:pt idx="360">
                  <c:v>40179</c:v>
                </c:pt>
                <c:pt idx="361">
                  <c:v>40210</c:v>
                </c:pt>
                <c:pt idx="362">
                  <c:v>40238</c:v>
                </c:pt>
                <c:pt idx="363">
                  <c:v>40269</c:v>
                </c:pt>
                <c:pt idx="364">
                  <c:v>40299</c:v>
                </c:pt>
                <c:pt idx="365">
                  <c:v>40330</c:v>
                </c:pt>
                <c:pt idx="366">
                  <c:v>40360</c:v>
                </c:pt>
                <c:pt idx="367">
                  <c:v>40391</c:v>
                </c:pt>
                <c:pt idx="368">
                  <c:v>40422</c:v>
                </c:pt>
                <c:pt idx="369">
                  <c:v>40452</c:v>
                </c:pt>
                <c:pt idx="370">
                  <c:v>40483</c:v>
                </c:pt>
                <c:pt idx="371">
                  <c:v>40513</c:v>
                </c:pt>
                <c:pt idx="372">
                  <c:v>40544</c:v>
                </c:pt>
                <c:pt idx="373">
                  <c:v>40575</c:v>
                </c:pt>
                <c:pt idx="374">
                  <c:v>40603</c:v>
                </c:pt>
                <c:pt idx="375">
                  <c:v>40634</c:v>
                </c:pt>
                <c:pt idx="376">
                  <c:v>40664</c:v>
                </c:pt>
                <c:pt idx="377">
                  <c:v>40695</c:v>
                </c:pt>
                <c:pt idx="378">
                  <c:v>40725</c:v>
                </c:pt>
                <c:pt idx="379">
                  <c:v>40756</c:v>
                </c:pt>
                <c:pt idx="380">
                  <c:v>40787</c:v>
                </c:pt>
                <c:pt idx="381">
                  <c:v>40817</c:v>
                </c:pt>
                <c:pt idx="382">
                  <c:v>40848</c:v>
                </c:pt>
                <c:pt idx="383">
                  <c:v>40878</c:v>
                </c:pt>
                <c:pt idx="384">
                  <c:v>40909</c:v>
                </c:pt>
                <c:pt idx="385">
                  <c:v>40940</c:v>
                </c:pt>
                <c:pt idx="386">
                  <c:v>40969</c:v>
                </c:pt>
                <c:pt idx="387">
                  <c:v>41000</c:v>
                </c:pt>
                <c:pt idx="388">
                  <c:v>41030</c:v>
                </c:pt>
                <c:pt idx="389">
                  <c:v>41061</c:v>
                </c:pt>
                <c:pt idx="390">
                  <c:v>41091</c:v>
                </c:pt>
                <c:pt idx="391">
                  <c:v>41122</c:v>
                </c:pt>
                <c:pt idx="392">
                  <c:v>41153</c:v>
                </c:pt>
                <c:pt idx="393">
                  <c:v>41183</c:v>
                </c:pt>
                <c:pt idx="394">
                  <c:v>41214</c:v>
                </c:pt>
                <c:pt idx="395">
                  <c:v>41244</c:v>
                </c:pt>
                <c:pt idx="396">
                  <c:v>41275</c:v>
                </c:pt>
                <c:pt idx="397">
                  <c:v>41306</c:v>
                </c:pt>
                <c:pt idx="398">
                  <c:v>41334</c:v>
                </c:pt>
                <c:pt idx="399">
                  <c:v>41365</c:v>
                </c:pt>
                <c:pt idx="400">
                  <c:v>41395</c:v>
                </c:pt>
                <c:pt idx="401">
                  <c:v>41426</c:v>
                </c:pt>
                <c:pt idx="402">
                  <c:v>41456</c:v>
                </c:pt>
                <c:pt idx="403">
                  <c:v>41487</c:v>
                </c:pt>
                <c:pt idx="404">
                  <c:v>41518</c:v>
                </c:pt>
                <c:pt idx="405">
                  <c:v>41548</c:v>
                </c:pt>
                <c:pt idx="406">
                  <c:v>41579</c:v>
                </c:pt>
                <c:pt idx="407">
                  <c:v>41609</c:v>
                </c:pt>
                <c:pt idx="408">
                  <c:v>41640</c:v>
                </c:pt>
                <c:pt idx="409">
                  <c:v>41671</c:v>
                </c:pt>
                <c:pt idx="410">
                  <c:v>41699</c:v>
                </c:pt>
                <c:pt idx="411">
                  <c:v>41730</c:v>
                </c:pt>
                <c:pt idx="412">
                  <c:v>41760</c:v>
                </c:pt>
                <c:pt idx="413">
                  <c:v>41791</c:v>
                </c:pt>
                <c:pt idx="414">
                  <c:v>41821</c:v>
                </c:pt>
                <c:pt idx="415">
                  <c:v>41852</c:v>
                </c:pt>
                <c:pt idx="416">
                  <c:v>41883</c:v>
                </c:pt>
                <c:pt idx="417">
                  <c:v>41913</c:v>
                </c:pt>
                <c:pt idx="418">
                  <c:v>41944</c:v>
                </c:pt>
                <c:pt idx="419">
                  <c:v>41974</c:v>
                </c:pt>
                <c:pt idx="420">
                  <c:v>42005</c:v>
                </c:pt>
                <c:pt idx="421">
                  <c:v>42036</c:v>
                </c:pt>
                <c:pt idx="422">
                  <c:v>42064</c:v>
                </c:pt>
                <c:pt idx="423">
                  <c:v>42095</c:v>
                </c:pt>
                <c:pt idx="424">
                  <c:v>42125</c:v>
                </c:pt>
                <c:pt idx="425">
                  <c:v>42156</c:v>
                </c:pt>
                <c:pt idx="426">
                  <c:v>42186</c:v>
                </c:pt>
                <c:pt idx="427">
                  <c:v>42217</c:v>
                </c:pt>
                <c:pt idx="428">
                  <c:v>42248</c:v>
                </c:pt>
                <c:pt idx="429">
                  <c:v>42278</c:v>
                </c:pt>
                <c:pt idx="430">
                  <c:v>42309</c:v>
                </c:pt>
                <c:pt idx="431">
                  <c:v>42339</c:v>
                </c:pt>
                <c:pt idx="432">
                  <c:v>42370</c:v>
                </c:pt>
                <c:pt idx="433">
                  <c:v>42401</c:v>
                </c:pt>
                <c:pt idx="434">
                  <c:v>42430</c:v>
                </c:pt>
                <c:pt idx="435">
                  <c:v>42461</c:v>
                </c:pt>
                <c:pt idx="436">
                  <c:v>42491</c:v>
                </c:pt>
                <c:pt idx="437">
                  <c:v>42522</c:v>
                </c:pt>
                <c:pt idx="438">
                  <c:v>42552</c:v>
                </c:pt>
                <c:pt idx="439">
                  <c:v>42583</c:v>
                </c:pt>
                <c:pt idx="440">
                  <c:v>42614</c:v>
                </c:pt>
                <c:pt idx="441">
                  <c:v>42644</c:v>
                </c:pt>
                <c:pt idx="442">
                  <c:v>42675</c:v>
                </c:pt>
                <c:pt idx="443">
                  <c:v>42705</c:v>
                </c:pt>
                <c:pt idx="444">
                  <c:v>42736</c:v>
                </c:pt>
                <c:pt idx="445">
                  <c:v>42767</c:v>
                </c:pt>
                <c:pt idx="446">
                  <c:v>42795</c:v>
                </c:pt>
                <c:pt idx="447">
                  <c:v>42826</c:v>
                </c:pt>
                <c:pt idx="448">
                  <c:v>42856</c:v>
                </c:pt>
                <c:pt idx="449">
                  <c:v>42887</c:v>
                </c:pt>
                <c:pt idx="450">
                  <c:v>42917</c:v>
                </c:pt>
                <c:pt idx="451">
                  <c:v>42948</c:v>
                </c:pt>
                <c:pt idx="452">
                  <c:v>42979</c:v>
                </c:pt>
                <c:pt idx="453">
                  <c:v>43009</c:v>
                </c:pt>
                <c:pt idx="454">
                  <c:v>43040</c:v>
                </c:pt>
                <c:pt idx="455">
                  <c:v>43070</c:v>
                </c:pt>
                <c:pt idx="456">
                  <c:v>43101</c:v>
                </c:pt>
                <c:pt idx="457">
                  <c:v>43132</c:v>
                </c:pt>
                <c:pt idx="458">
                  <c:v>43160</c:v>
                </c:pt>
                <c:pt idx="459">
                  <c:v>43191</c:v>
                </c:pt>
              </c:numCache>
            </c:numRef>
          </c:cat>
          <c:val>
            <c:numRef>
              <c:f>'S19 Data'!$B$77:$B$536</c:f>
              <c:numCache>
                <c:formatCode>General</c:formatCode>
                <c:ptCount val="460"/>
                <c:pt idx="0">
                  <c:v>1.8066865773605612</c:v>
                </c:pt>
                <c:pt idx="1">
                  <c:v>1.8880731195515699</c:v>
                </c:pt>
                <c:pt idx="2">
                  <c:v>2.0741537674630273</c:v>
                </c:pt>
                <c:pt idx="3">
                  <c:v>2.3054791978599942</c:v>
                </c:pt>
                <c:pt idx="4">
                  <c:v>2.5495081323730906</c:v>
                </c:pt>
                <c:pt idx="5">
                  <c:v>2.8247235378115798</c:v>
                </c:pt>
                <c:pt idx="6">
                  <c:v>3.3512765201082484</c:v>
                </c:pt>
                <c:pt idx="7">
                  <c:v>3.5462407445724153</c:v>
                </c:pt>
                <c:pt idx="8">
                  <c:v>3.63740708915119</c:v>
                </c:pt>
                <c:pt idx="9">
                  <c:v>3.8340371531081274</c:v>
                </c:pt>
                <c:pt idx="10">
                  <c:v>4.0347600545748818</c:v>
                </c:pt>
                <c:pt idx="11">
                  <c:v>4.2080773737698696</c:v>
                </c:pt>
                <c:pt idx="12">
                  <c:v>4.2821977619156515</c:v>
                </c:pt>
                <c:pt idx="13">
                  <c:v>4.4513270905794489</c:v>
                </c:pt>
                <c:pt idx="14">
                  <c:v>4.5212536265684111</c:v>
                </c:pt>
                <c:pt idx="15">
                  <c:v>4.6502892417618069</c:v>
                </c:pt>
                <c:pt idx="16">
                  <c:v>4.6150165077676109</c:v>
                </c:pt>
                <c:pt idx="17">
                  <c:v>4.6244019861282348</c:v>
                </c:pt>
                <c:pt idx="18">
                  <c:v>4.1980360626438173</c:v>
                </c:pt>
                <c:pt idx="19">
                  <c:v>3.9422021252086381</c:v>
                </c:pt>
                <c:pt idx="20">
                  <c:v>3.7214809358300016</c:v>
                </c:pt>
                <c:pt idx="21">
                  <c:v>3.5179746332639761</c:v>
                </c:pt>
                <c:pt idx="22">
                  <c:v>3.12530866052112</c:v>
                </c:pt>
                <c:pt idx="23">
                  <c:v>2.7469718627508133</c:v>
                </c:pt>
                <c:pt idx="24">
                  <c:v>2.3717921767293815</c:v>
                </c:pt>
                <c:pt idx="25">
                  <c:v>2.1388290620978134</c:v>
                </c:pt>
                <c:pt idx="26">
                  <c:v>1.9286146486130029</c:v>
                </c:pt>
                <c:pt idx="27">
                  <c:v>1.6596250640722454</c:v>
                </c:pt>
                <c:pt idx="28">
                  <c:v>1.5551140720861722</c:v>
                </c:pt>
                <c:pt idx="29">
                  <c:v>1.3104032125488052</c:v>
                </c:pt>
                <c:pt idx="30">
                  <c:v>1.2647708482534936</c:v>
                </c:pt>
                <c:pt idx="31">
                  <c:v>1.2842017235220604</c:v>
                </c:pt>
                <c:pt idx="32">
                  <c:v>1.3259797170746657</c:v>
                </c:pt>
                <c:pt idx="33">
                  <c:v>1.2989694473591662</c:v>
                </c:pt>
                <c:pt idx="34">
                  <c:v>1.293573347836352</c:v>
                </c:pt>
                <c:pt idx="35">
                  <c:v>1.2558606818532603</c:v>
                </c:pt>
                <c:pt idx="36">
                  <c:v>1.1730182868168404</c:v>
                </c:pt>
                <c:pt idx="37">
                  <c:v>0.98137909554596447</c:v>
                </c:pt>
                <c:pt idx="38">
                  <c:v>0.85798036216371276</c:v>
                </c:pt>
                <c:pt idx="39">
                  <c:v>0.6032359261450404</c:v>
                </c:pt>
                <c:pt idx="40">
                  <c:v>0.32877336868391005</c:v>
                </c:pt>
                <c:pt idx="41">
                  <c:v>0.12305069887064146</c:v>
                </c:pt>
                <c:pt idx="42">
                  <c:v>5.5924489023517765E-2</c:v>
                </c:pt>
                <c:pt idx="43">
                  <c:v>-6.6358271763755639E-2</c:v>
                </c:pt>
                <c:pt idx="44">
                  <c:v>-0.29798970534394842</c:v>
                </c:pt>
                <c:pt idx="45">
                  <c:v>-0.42054639837887375</c:v>
                </c:pt>
                <c:pt idx="46">
                  <c:v>-0.47023814474650427</c:v>
                </c:pt>
                <c:pt idx="47">
                  <c:v>-0.37486463975351381</c:v>
                </c:pt>
                <c:pt idx="48">
                  <c:v>-0.18306488171024871</c:v>
                </c:pt>
                <c:pt idx="49">
                  <c:v>0.16162621995550186</c:v>
                </c:pt>
                <c:pt idx="50">
                  <c:v>0.43587402116840313</c:v>
                </c:pt>
                <c:pt idx="51">
                  <c:v>0.97483261683191103</c:v>
                </c:pt>
                <c:pt idx="52">
                  <c:v>1.4499164542724152</c:v>
                </c:pt>
                <c:pt idx="53">
                  <c:v>1.95340942689195</c:v>
                </c:pt>
                <c:pt idx="54">
                  <c:v>2.1197838749526188</c:v>
                </c:pt>
                <c:pt idx="55">
                  <c:v>2.3622610402919575</c:v>
                </c:pt>
                <c:pt idx="56">
                  <c:v>2.6787800974547027</c:v>
                </c:pt>
                <c:pt idx="57">
                  <c:v>2.8898831170348194</c:v>
                </c:pt>
                <c:pt idx="58">
                  <c:v>3.1982185074411085</c:v>
                </c:pt>
                <c:pt idx="59">
                  <c:v>3.3738552512050823</c:v>
                </c:pt>
                <c:pt idx="60">
                  <c:v>3.5335971578355219</c:v>
                </c:pt>
                <c:pt idx="61">
                  <c:v>3.5281982437439297</c:v>
                </c:pt>
                <c:pt idx="62">
                  <c:v>3.6109050431544887</c:v>
                </c:pt>
                <c:pt idx="63">
                  <c:v>3.5340333784685152</c:v>
                </c:pt>
                <c:pt idx="64">
                  <c:v>3.5268371027319612</c:v>
                </c:pt>
                <c:pt idx="65">
                  <c:v>3.5579921231630784</c:v>
                </c:pt>
                <c:pt idx="66">
                  <c:v>3.7830836305683402</c:v>
                </c:pt>
                <c:pt idx="67">
                  <c:v>3.9157252951069754</c:v>
                </c:pt>
                <c:pt idx="68">
                  <c:v>4.1628600122029402</c:v>
                </c:pt>
                <c:pt idx="69">
                  <c:v>4.5003456001800224</c:v>
                </c:pt>
                <c:pt idx="70">
                  <c:v>4.8113795360566147</c:v>
                </c:pt>
                <c:pt idx="71">
                  <c:v>5.0345522824285949</c:v>
                </c:pt>
                <c:pt idx="72">
                  <c:v>5.2385962646067652</c:v>
                </c:pt>
                <c:pt idx="73">
                  <c:v>5.4978668935949715</c:v>
                </c:pt>
                <c:pt idx="74">
                  <c:v>5.658919114977734</c:v>
                </c:pt>
                <c:pt idx="75">
                  <c:v>5.8216467013429085</c:v>
                </c:pt>
                <c:pt idx="76">
                  <c:v>5.9751266110002366</c:v>
                </c:pt>
                <c:pt idx="77">
                  <c:v>6.0727914987786624</c:v>
                </c:pt>
                <c:pt idx="78">
                  <c:v>6.267656676195088</c:v>
                </c:pt>
                <c:pt idx="79">
                  <c:v>6.3503834720850527</c:v>
                </c:pt>
                <c:pt idx="80">
                  <c:v>6.2709395756695985</c:v>
                </c:pt>
                <c:pt idx="81">
                  <c:v>6.0790466823148703</c:v>
                </c:pt>
                <c:pt idx="82">
                  <c:v>5.6274942184303622</c:v>
                </c:pt>
                <c:pt idx="83">
                  <c:v>5.3150101145669648</c:v>
                </c:pt>
                <c:pt idx="84">
                  <c:v>4.9234818540900172</c:v>
                </c:pt>
                <c:pt idx="85">
                  <c:v>4.6213272062580302</c:v>
                </c:pt>
                <c:pt idx="86">
                  <c:v>4.3072891448504125</c:v>
                </c:pt>
                <c:pt idx="87">
                  <c:v>3.951202860014047</c:v>
                </c:pt>
                <c:pt idx="88">
                  <c:v>3.5640927403376432</c:v>
                </c:pt>
                <c:pt idx="89">
                  <c:v>3.2910334445068079</c:v>
                </c:pt>
                <c:pt idx="90">
                  <c:v>2.9041661256789641</c:v>
                </c:pt>
                <c:pt idx="91">
                  <c:v>2.6577905848651051</c:v>
                </c:pt>
                <c:pt idx="92">
                  <c:v>2.4881553762732267</c:v>
                </c:pt>
                <c:pt idx="93">
                  <c:v>2.4641095268659763</c:v>
                </c:pt>
                <c:pt idx="94">
                  <c:v>2.5960882402773722</c:v>
                </c:pt>
                <c:pt idx="95">
                  <c:v>2.7720043794559057</c:v>
                </c:pt>
                <c:pt idx="96">
                  <c:v>3.0827138039954738</c:v>
                </c:pt>
                <c:pt idx="97">
                  <c:v>3.1755172392472497</c:v>
                </c:pt>
                <c:pt idx="98">
                  <c:v>3.4401536873192917</c:v>
                </c:pt>
                <c:pt idx="99">
                  <c:v>3.7071959656498787</c:v>
                </c:pt>
                <c:pt idx="100">
                  <c:v>4.0099574396352589</c:v>
                </c:pt>
                <c:pt idx="101">
                  <c:v>4.167658902723903</c:v>
                </c:pt>
                <c:pt idx="102">
                  <c:v>4.2950527754122891</c:v>
                </c:pt>
                <c:pt idx="103">
                  <c:v>4.4946751696222753</c:v>
                </c:pt>
                <c:pt idx="104">
                  <c:v>4.762808337226887</c:v>
                </c:pt>
                <c:pt idx="105">
                  <c:v>4.846891493428207</c:v>
                </c:pt>
                <c:pt idx="106">
                  <c:v>5.0182149028195511</c:v>
                </c:pt>
                <c:pt idx="107">
                  <c:v>5.1583493721781837</c:v>
                </c:pt>
                <c:pt idx="108">
                  <c:v>5.2195178095311823</c:v>
                </c:pt>
                <c:pt idx="109">
                  <c:v>5.4014589752748421</c:v>
                </c:pt>
                <c:pt idx="110">
                  <c:v>5.3368512657671285</c:v>
                </c:pt>
                <c:pt idx="111">
                  <c:v>5.4078883973106562</c:v>
                </c:pt>
                <c:pt idx="112">
                  <c:v>5.3872478319264339</c:v>
                </c:pt>
                <c:pt idx="113">
                  <c:v>5.269822103690136</c:v>
                </c:pt>
                <c:pt idx="114">
                  <c:v>5.2328440660244668</c:v>
                </c:pt>
                <c:pt idx="115">
                  <c:v>5.1241292966773377</c:v>
                </c:pt>
                <c:pt idx="116">
                  <c:v>4.7599588249927605</c:v>
                </c:pt>
                <c:pt idx="117">
                  <c:v>4.5544248624722616</c:v>
                </c:pt>
                <c:pt idx="118">
                  <c:v>4.248733125916182</c:v>
                </c:pt>
                <c:pt idx="119">
                  <c:v>3.8762140247629251</c:v>
                </c:pt>
                <c:pt idx="120">
                  <c:v>3.3979179698677475</c:v>
                </c:pt>
                <c:pt idx="121">
                  <c:v>3.0230815712944059</c:v>
                </c:pt>
                <c:pt idx="122">
                  <c:v>2.8318060934700018</c:v>
                </c:pt>
                <c:pt idx="123">
                  <c:v>2.4720892310848841</c:v>
                </c:pt>
                <c:pt idx="124">
                  <c:v>2.1742964296140643</c:v>
                </c:pt>
                <c:pt idx="125">
                  <c:v>2.0706173344164691</c:v>
                </c:pt>
                <c:pt idx="126">
                  <c:v>1.9327107158689349</c:v>
                </c:pt>
                <c:pt idx="127">
                  <c:v>1.6643724118029501</c:v>
                </c:pt>
                <c:pt idx="128">
                  <c:v>1.5752009283931168</c:v>
                </c:pt>
                <c:pt idx="129">
                  <c:v>1.3634861294481215</c:v>
                </c:pt>
                <c:pt idx="130">
                  <c:v>1.0916684995419423</c:v>
                </c:pt>
                <c:pt idx="131">
                  <c:v>0.89304309605506837</c:v>
                </c:pt>
                <c:pt idx="132">
                  <c:v>0.81686249128909427</c:v>
                </c:pt>
                <c:pt idx="133">
                  <c:v>0.51455213152780122</c:v>
                </c:pt>
                <c:pt idx="134">
                  <c:v>9.7719530588080694E-2</c:v>
                </c:pt>
                <c:pt idx="135">
                  <c:v>-0.19852592587964457</c:v>
                </c:pt>
                <c:pt idx="136">
                  <c:v>-0.40887672297990063</c:v>
                </c:pt>
                <c:pt idx="137">
                  <c:v>-0.76661508211128826</c:v>
                </c:pt>
                <c:pt idx="138">
                  <c:v>-1.2391051595974534</c:v>
                </c:pt>
                <c:pt idx="139">
                  <c:v>-1.4978719624490155</c:v>
                </c:pt>
                <c:pt idx="140">
                  <c:v>-1.7555441773714264</c:v>
                </c:pt>
                <c:pt idx="141">
                  <c:v>-1.9687957046690352</c:v>
                </c:pt>
                <c:pt idx="142">
                  <c:v>-1.9528979617519093</c:v>
                </c:pt>
                <c:pt idx="143">
                  <c:v>-2.0369746481059492</c:v>
                </c:pt>
                <c:pt idx="144">
                  <c:v>-2.1800425807035562</c:v>
                </c:pt>
                <c:pt idx="145">
                  <c:v>-2.0960274464951856</c:v>
                </c:pt>
                <c:pt idx="146">
                  <c:v>-1.9218877166556458</c:v>
                </c:pt>
                <c:pt idx="147">
                  <c:v>-1.734229303533974</c:v>
                </c:pt>
                <c:pt idx="148">
                  <c:v>-1.6371918804213736</c:v>
                </c:pt>
                <c:pt idx="149">
                  <c:v>-1.3358701479962098</c:v>
                </c:pt>
                <c:pt idx="150">
                  <c:v>-0.89921438936872988</c:v>
                </c:pt>
                <c:pt idx="151">
                  <c:v>-0.59333447305981446</c:v>
                </c:pt>
                <c:pt idx="152">
                  <c:v>-0.32736401587493136</c:v>
                </c:pt>
                <c:pt idx="153">
                  <c:v>9.3749486373972957E-5</c:v>
                </c:pt>
                <c:pt idx="154">
                  <c:v>0.12517100850806262</c:v>
                </c:pt>
                <c:pt idx="155">
                  <c:v>0.31831493741241168</c:v>
                </c:pt>
                <c:pt idx="156">
                  <c:v>0.7751872312612873</c:v>
                </c:pt>
                <c:pt idx="157">
                  <c:v>0.96531468327885062</c:v>
                </c:pt>
                <c:pt idx="158">
                  <c:v>1.3996811641883822</c:v>
                </c:pt>
                <c:pt idx="159">
                  <c:v>1.6447757154167464</c:v>
                </c:pt>
                <c:pt idx="160">
                  <c:v>1.8957727694963067</c:v>
                </c:pt>
                <c:pt idx="161">
                  <c:v>2.1098163000370596</c:v>
                </c:pt>
                <c:pt idx="162">
                  <c:v>2.2687452788255236</c:v>
                </c:pt>
                <c:pt idx="163">
                  <c:v>2.4507152494068762</c:v>
                </c:pt>
                <c:pt idx="164">
                  <c:v>2.7486194173200529</c:v>
                </c:pt>
                <c:pt idx="165">
                  <c:v>3.0058632856706735</c:v>
                </c:pt>
                <c:pt idx="166">
                  <c:v>3.3530211794065456</c:v>
                </c:pt>
                <c:pt idx="167">
                  <c:v>3.7286102114827635</c:v>
                </c:pt>
                <c:pt idx="168">
                  <c:v>3.8682481695748727</c:v>
                </c:pt>
                <c:pt idx="169">
                  <c:v>4.2521097099885052</c:v>
                </c:pt>
                <c:pt idx="170">
                  <c:v>4.0873640756414531</c:v>
                </c:pt>
                <c:pt idx="171">
                  <c:v>4.195756611888557</c:v>
                </c:pt>
                <c:pt idx="172">
                  <c:v>4.2401665310249248</c:v>
                </c:pt>
                <c:pt idx="173">
                  <c:v>4.1564697979100007</c:v>
                </c:pt>
                <c:pt idx="174">
                  <c:v>4.2897675301224014</c:v>
                </c:pt>
                <c:pt idx="175">
                  <c:v>4.4062283672340996</c:v>
                </c:pt>
                <c:pt idx="176">
                  <c:v>4.3299969890592482</c:v>
                </c:pt>
                <c:pt idx="177">
                  <c:v>4.284747323029614</c:v>
                </c:pt>
                <c:pt idx="178">
                  <c:v>4.2261495335634391</c:v>
                </c:pt>
                <c:pt idx="179">
                  <c:v>4.2409930831746934</c:v>
                </c:pt>
                <c:pt idx="180">
                  <c:v>4.1799226561376246</c:v>
                </c:pt>
                <c:pt idx="181">
                  <c:v>4.011783777435185</c:v>
                </c:pt>
                <c:pt idx="182">
                  <c:v>4.2076039215670047</c:v>
                </c:pt>
                <c:pt idx="183">
                  <c:v>4.3975275732543784</c:v>
                </c:pt>
                <c:pt idx="184">
                  <c:v>4.6512823944226289</c:v>
                </c:pt>
                <c:pt idx="185">
                  <c:v>4.9067666503070484</c:v>
                </c:pt>
                <c:pt idx="186">
                  <c:v>4.8180128069226225</c:v>
                </c:pt>
                <c:pt idx="187">
                  <c:v>4.7757773671141868</c:v>
                </c:pt>
                <c:pt idx="188">
                  <c:v>4.8436729420590074</c:v>
                </c:pt>
                <c:pt idx="189">
                  <c:v>4.7966965538830841</c:v>
                </c:pt>
                <c:pt idx="190">
                  <c:v>4.7223876301141443</c:v>
                </c:pt>
                <c:pt idx="191">
                  <c:v>4.3841864510237638</c:v>
                </c:pt>
                <c:pt idx="192">
                  <c:v>4.0866732985051835</c:v>
                </c:pt>
                <c:pt idx="193">
                  <c:v>3.975902807166487</c:v>
                </c:pt>
                <c:pt idx="194">
                  <c:v>3.6544266785467849</c:v>
                </c:pt>
                <c:pt idx="195">
                  <c:v>3.0726066031654398</c:v>
                </c:pt>
                <c:pt idx="196">
                  <c:v>2.6099020789241978</c:v>
                </c:pt>
                <c:pt idx="197">
                  <c:v>2.1525929023936685</c:v>
                </c:pt>
                <c:pt idx="198">
                  <c:v>1.9645885115422868</c:v>
                </c:pt>
                <c:pt idx="199">
                  <c:v>1.7664117675399327</c:v>
                </c:pt>
                <c:pt idx="200">
                  <c:v>1.5442834111450754</c:v>
                </c:pt>
                <c:pt idx="201">
                  <c:v>1.3902368979883395</c:v>
                </c:pt>
                <c:pt idx="202">
                  <c:v>1.1768190031794523</c:v>
                </c:pt>
                <c:pt idx="203">
                  <c:v>1.2827066884250504</c:v>
                </c:pt>
                <c:pt idx="204">
                  <c:v>1.499916937265322</c:v>
                </c:pt>
                <c:pt idx="205">
                  <c:v>1.4745918091567445</c:v>
                </c:pt>
                <c:pt idx="206">
                  <c:v>1.5504837651169501</c:v>
                </c:pt>
                <c:pt idx="207">
                  <c:v>1.7532025542267293</c:v>
                </c:pt>
                <c:pt idx="208">
                  <c:v>1.8107323394031427</c:v>
                </c:pt>
                <c:pt idx="209">
                  <c:v>1.9582753480225312</c:v>
                </c:pt>
                <c:pt idx="210">
                  <c:v>1.9289908392637667</c:v>
                </c:pt>
                <c:pt idx="211">
                  <c:v>1.9382970020520807</c:v>
                </c:pt>
                <c:pt idx="212">
                  <c:v>2.028269393422133</c:v>
                </c:pt>
                <c:pt idx="213">
                  <c:v>2.1090775206758172</c:v>
                </c:pt>
                <c:pt idx="214">
                  <c:v>2.2679732225043825</c:v>
                </c:pt>
                <c:pt idx="215">
                  <c:v>2.178191750957037</c:v>
                </c:pt>
                <c:pt idx="216">
                  <c:v>2.032319648746661</c:v>
                </c:pt>
                <c:pt idx="217">
                  <c:v>2.0126131475293407</c:v>
                </c:pt>
                <c:pt idx="218">
                  <c:v>1.9910530605441012</c:v>
                </c:pt>
                <c:pt idx="219">
                  <c:v>2.0291047839831489</c:v>
                </c:pt>
                <c:pt idx="220">
                  <c:v>2.1707607573822507</c:v>
                </c:pt>
                <c:pt idx="221">
                  <c:v>2.2615056541215317</c:v>
                </c:pt>
                <c:pt idx="222">
                  <c:v>2.4268685055086836</c:v>
                </c:pt>
                <c:pt idx="223">
                  <c:v>2.5097732897855884</c:v>
                </c:pt>
                <c:pt idx="224">
                  <c:v>2.5186976245983317</c:v>
                </c:pt>
                <c:pt idx="225">
                  <c:v>2.5878927308363942</c:v>
                </c:pt>
                <c:pt idx="226">
                  <c:v>2.6299519262792392</c:v>
                </c:pt>
                <c:pt idx="227">
                  <c:v>2.7214086784533187</c:v>
                </c:pt>
                <c:pt idx="228">
                  <c:v>2.7625679008626891</c:v>
                </c:pt>
                <c:pt idx="229">
                  <c:v>2.7192966699433274</c:v>
                </c:pt>
                <c:pt idx="230">
                  <c:v>2.7483310921562865</c:v>
                </c:pt>
                <c:pt idx="231">
                  <c:v>2.7003617146072134</c:v>
                </c:pt>
                <c:pt idx="232">
                  <c:v>2.5071712260691159</c:v>
                </c:pt>
                <c:pt idx="233">
                  <c:v>2.3409548361215116</c:v>
                </c:pt>
                <c:pt idx="234">
                  <c:v>2.2140645026204719</c:v>
                </c:pt>
                <c:pt idx="235">
                  <c:v>2.0675677615612509</c:v>
                </c:pt>
                <c:pt idx="236">
                  <c:v>1.9005170260863125</c:v>
                </c:pt>
                <c:pt idx="237">
                  <c:v>1.7097390018265823</c:v>
                </c:pt>
                <c:pt idx="238">
                  <c:v>1.6197809474097991</c:v>
                </c:pt>
                <c:pt idx="239">
                  <c:v>1.5624661459349598</c:v>
                </c:pt>
                <c:pt idx="240">
                  <c:v>1.5553792903045149</c:v>
                </c:pt>
                <c:pt idx="241">
                  <c:v>1.6820545483832383</c:v>
                </c:pt>
                <c:pt idx="242">
                  <c:v>1.7129950111040682</c:v>
                </c:pt>
                <c:pt idx="243">
                  <c:v>1.7953236361782254</c:v>
                </c:pt>
                <c:pt idx="244">
                  <c:v>1.9503008907250097</c:v>
                </c:pt>
                <c:pt idx="245">
                  <c:v>2.1309357464888601</c:v>
                </c:pt>
                <c:pt idx="246">
                  <c:v>2.1652206324512369</c:v>
                </c:pt>
                <c:pt idx="247">
                  <c:v>2.2999892975489988</c:v>
                </c:pt>
                <c:pt idx="248">
                  <c:v>2.4408227046923026</c:v>
                </c:pt>
                <c:pt idx="249">
                  <c:v>2.5274631175823625</c:v>
                </c:pt>
                <c:pt idx="250">
                  <c:v>2.4498414950131497</c:v>
                </c:pt>
                <c:pt idx="251">
                  <c:v>2.4882982390908026</c:v>
                </c:pt>
                <c:pt idx="252">
                  <c:v>2.5350559186070987</c:v>
                </c:pt>
                <c:pt idx="253">
                  <c:v>2.435448795359485</c:v>
                </c:pt>
                <c:pt idx="254">
                  <c:v>2.3056773769048799</c:v>
                </c:pt>
                <c:pt idx="255">
                  <c:v>2.1871207011742611</c:v>
                </c:pt>
                <c:pt idx="256">
                  <c:v>2.0250486496515174</c:v>
                </c:pt>
                <c:pt idx="257">
                  <c:v>1.7407598250248402</c:v>
                </c:pt>
                <c:pt idx="258">
                  <c:v>1.6510218181708947</c:v>
                </c:pt>
                <c:pt idx="259">
                  <c:v>1.5161273425439159</c:v>
                </c:pt>
                <c:pt idx="260">
                  <c:v>1.3588805607335885</c:v>
                </c:pt>
                <c:pt idx="261">
                  <c:v>1.2870249294576697</c:v>
                </c:pt>
                <c:pt idx="262">
                  <c:v>1.3822127628793535</c:v>
                </c:pt>
                <c:pt idx="263">
                  <c:v>1.2296788454323915</c:v>
                </c:pt>
                <c:pt idx="264">
                  <c:v>1.0137526166146493</c:v>
                </c:pt>
                <c:pt idx="265">
                  <c:v>0.99045988840074095</c:v>
                </c:pt>
                <c:pt idx="266">
                  <c:v>1.0669910471701183</c:v>
                </c:pt>
                <c:pt idx="267">
                  <c:v>1.0490251911355442</c:v>
                </c:pt>
                <c:pt idx="268">
                  <c:v>1.1198329070038149</c:v>
                </c:pt>
                <c:pt idx="269">
                  <c:v>1.3785572656028533</c:v>
                </c:pt>
                <c:pt idx="270">
                  <c:v>1.4326644583183779</c:v>
                </c:pt>
                <c:pt idx="271">
                  <c:v>1.4783979405073255</c:v>
                </c:pt>
                <c:pt idx="272">
                  <c:v>1.6599581936519225</c:v>
                </c:pt>
                <c:pt idx="273">
                  <c:v>1.7255785339461926</c:v>
                </c:pt>
                <c:pt idx="274">
                  <c:v>1.6328029818004408</c:v>
                </c:pt>
                <c:pt idx="275">
                  <c:v>1.8241292553887067</c:v>
                </c:pt>
                <c:pt idx="276">
                  <c:v>2.168375029659253</c:v>
                </c:pt>
                <c:pt idx="277">
                  <c:v>2.2566588665583032</c:v>
                </c:pt>
                <c:pt idx="278">
                  <c:v>2.235818301801018</c:v>
                </c:pt>
                <c:pt idx="279">
                  <c:v>2.3153813141525648</c:v>
                </c:pt>
                <c:pt idx="280">
                  <c:v>2.3947565837707074</c:v>
                </c:pt>
                <c:pt idx="281">
                  <c:v>2.3091353171154072</c:v>
                </c:pt>
                <c:pt idx="282">
                  <c:v>2.2964504856138213</c:v>
                </c:pt>
                <c:pt idx="283">
                  <c:v>2.2747464513116489</c:v>
                </c:pt>
                <c:pt idx="284">
                  <c:v>2.0652033479524601</c:v>
                </c:pt>
                <c:pt idx="285">
                  <c:v>1.9900041341377239</c:v>
                </c:pt>
                <c:pt idx="286">
                  <c:v>2.0062086921517563</c:v>
                </c:pt>
                <c:pt idx="287">
                  <c:v>1.862098350523067</c:v>
                </c:pt>
                <c:pt idx="288">
                  <c:v>1.517310099860647</c:v>
                </c:pt>
                <c:pt idx="289">
                  <c:v>1.3572282589328744</c:v>
                </c:pt>
                <c:pt idx="290">
                  <c:v>1.3424068680096157</c:v>
                </c:pt>
                <c:pt idx="291">
                  <c:v>1.2962449725557601</c:v>
                </c:pt>
                <c:pt idx="292">
                  <c:v>1.2559425605994212</c:v>
                </c:pt>
                <c:pt idx="293">
                  <c:v>1.1490847916426183</c:v>
                </c:pt>
                <c:pt idx="294">
                  <c:v>1.1302697512071802</c:v>
                </c:pt>
                <c:pt idx="295">
                  <c:v>1.1587212216098264</c:v>
                </c:pt>
                <c:pt idx="296">
                  <c:v>1.3372031526549755</c:v>
                </c:pt>
                <c:pt idx="297">
                  <c:v>1.5563891887548476</c:v>
                </c:pt>
                <c:pt idx="298">
                  <c:v>1.8098821293641709</c:v>
                </c:pt>
                <c:pt idx="299">
                  <c:v>1.9687108106945184</c:v>
                </c:pt>
                <c:pt idx="300">
                  <c:v>2.3047552154515261</c:v>
                </c:pt>
                <c:pt idx="301">
                  <c:v>2.6398541622407956</c:v>
                </c:pt>
                <c:pt idx="302">
                  <c:v>2.9144458938197504</c:v>
                </c:pt>
                <c:pt idx="303">
                  <c:v>3.2178953785810149</c:v>
                </c:pt>
                <c:pt idx="304">
                  <c:v>3.5142971644875898</c:v>
                </c:pt>
                <c:pt idx="305">
                  <c:v>3.9531150982169416</c:v>
                </c:pt>
                <c:pt idx="306">
                  <c:v>4.3967661495622146</c:v>
                </c:pt>
                <c:pt idx="307">
                  <c:v>4.8563222788806426</c:v>
                </c:pt>
                <c:pt idx="308">
                  <c:v>5.284182854463837</c:v>
                </c:pt>
                <c:pt idx="309">
                  <c:v>5.4320964652204706</c:v>
                </c:pt>
                <c:pt idx="310">
                  <c:v>5.4757347149120283</c:v>
                </c:pt>
                <c:pt idx="311">
                  <c:v>5.6784638830918555</c:v>
                </c:pt>
                <c:pt idx="312">
                  <c:v>5.7967716503255939</c:v>
                </c:pt>
                <c:pt idx="313">
                  <c:v>5.7632429702979771</c:v>
                </c:pt>
                <c:pt idx="314">
                  <c:v>5.7534508314584176</c:v>
                </c:pt>
                <c:pt idx="315">
                  <c:v>5.6836754476132789</c:v>
                </c:pt>
                <c:pt idx="316">
                  <c:v>5.5025897088819331</c:v>
                </c:pt>
                <c:pt idx="317">
                  <c:v>5.3160246080723006</c:v>
                </c:pt>
                <c:pt idx="318">
                  <c:v>5.0506166767260607</c:v>
                </c:pt>
                <c:pt idx="319">
                  <c:v>4.6658184052301488</c:v>
                </c:pt>
                <c:pt idx="320">
                  <c:v>4.249829819593387</c:v>
                </c:pt>
                <c:pt idx="321">
                  <c:v>3.9647387321537275</c:v>
                </c:pt>
                <c:pt idx="322">
                  <c:v>3.8263908513330502</c:v>
                </c:pt>
                <c:pt idx="323">
                  <c:v>3.5778230570167713</c:v>
                </c:pt>
                <c:pt idx="324">
                  <c:v>3.3671033007941942</c:v>
                </c:pt>
                <c:pt idx="325">
                  <c:v>3.3227701389845876</c:v>
                </c:pt>
                <c:pt idx="326">
                  <c:v>3.2015845642621388</c:v>
                </c:pt>
                <c:pt idx="327">
                  <c:v>3.0420380321514617</c:v>
                </c:pt>
                <c:pt idx="328">
                  <c:v>3.0247323173262286</c:v>
                </c:pt>
                <c:pt idx="329">
                  <c:v>3.0463765792408504</c:v>
                </c:pt>
                <c:pt idx="330">
                  <c:v>3.1220185109618326</c:v>
                </c:pt>
                <c:pt idx="331">
                  <c:v>3.3119147241463143</c:v>
                </c:pt>
                <c:pt idx="332">
                  <c:v>3.4333364952377154</c:v>
                </c:pt>
                <c:pt idx="333">
                  <c:v>3.6902142356969758</c:v>
                </c:pt>
                <c:pt idx="334">
                  <c:v>3.7369107223372611</c:v>
                </c:pt>
                <c:pt idx="335">
                  <c:v>3.9290706904647754</c:v>
                </c:pt>
                <c:pt idx="336">
                  <c:v>4.1274674560331404</c:v>
                </c:pt>
                <c:pt idx="337">
                  <c:v>4.1790610116297477</c:v>
                </c:pt>
                <c:pt idx="338">
                  <c:v>4.2347346896955962</c:v>
                </c:pt>
                <c:pt idx="339">
                  <c:v>4.3907041048686146</c:v>
                </c:pt>
                <c:pt idx="340">
                  <c:v>4.3640150124808486</c:v>
                </c:pt>
                <c:pt idx="341">
                  <c:v>4.3024139088754465</c:v>
                </c:pt>
                <c:pt idx="342">
                  <c:v>4.2751356068856827</c:v>
                </c:pt>
                <c:pt idx="343">
                  <c:v>4.2952515045064255</c:v>
                </c:pt>
                <c:pt idx="344">
                  <c:v>4.3782358498050344</c:v>
                </c:pt>
                <c:pt idx="345">
                  <c:v>4.4484440261004066</c:v>
                </c:pt>
                <c:pt idx="346">
                  <c:v>4.5435652842506391</c:v>
                </c:pt>
                <c:pt idx="347">
                  <c:v>4.6263550011580445</c:v>
                </c:pt>
                <c:pt idx="348">
                  <c:v>4.4152758736220044</c:v>
                </c:pt>
                <c:pt idx="349">
                  <c:v>4.3085891804742538</c:v>
                </c:pt>
                <c:pt idx="350">
                  <c:v>4.2539915094816694</c:v>
                </c:pt>
                <c:pt idx="351">
                  <c:v>4.1286557740610519</c:v>
                </c:pt>
                <c:pt idx="352">
                  <c:v>4.1646913344351555</c:v>
                </c:pt>
                <c:pt idx="353">
                  <c:v>3.9951797534680367</c:v>
                </c:pt>
                <c:pt idx="354">
                  <c:v>3.5726687354424191</c:v>
                </c:pt>
                <c:pt idx="355">
                  <c:v>3.0614760996125145</c:v>
                </c:pt>
                <c:pt idx="356">
                  <c:v>2.5335036001152611</c:v>
                </c:pt>
                <c:pt idx="357">
                  <c:v>1.8910819349170049</c:v>
                </c:pt>
                <c:pt idx="358">
                  <c:v>1.4242788100098602</c:v>
                </c:pt>
                <c:pt idx="359">
                  <c:v>0.84144146696598643</c:v>
                </c:pt>
                <c:pt idx="360">
                  <c:v>0.64492824205937271</c:v>
                </c:pt>
                <c:pt idx="361">
                  <c:v>0.4469780979025062</c:v>
                </c:pt>
                <c:pt idx="362">
                  <c:v>0.22723200556520329</c:v>
                </c:pt>
                <c:pt idx="363">
                  <c:v>-2.946342914544875E-3</c:v>
                </c:pt>
                <c:pt idx="364">
                  <c:v>-0.23989841859731742</c:v>
                </c:pt>
                <c:pt idx="365">
                  <c:v>-4.2012147226710983E-2</c:v>
                </c:pt>
                <c:pt idx="366">
                  <c:v>0.40159185493549021</c:v>
                </c:pt>
                <c:pt idx="367">
                  <c:v>0.7606467158815855</c:v>
                </c:pt>
                <c:pt idx="368">
                  <c:v>1.2088725841730152</c:v>
                </c:pt>
                <c:pt idx="369">
                  <c:v>1.5988770608607261</c:v>
                </c:pt>
                <c:pt idx="370">
                  <c:v>1.976803856125886</c:v>
                </c:pt>
                <c:pt idx="371">
                  <c:v>2.3362249012341962</c:v>
                </c:pt>
                <c:pt idx="372">
                  <c:v>2.5579983097512304</c:v>
                </c:pt>
                <c:pt idx="373">
                  <c:v>2.6573937037777107</c:v>
                </c:pt>
                <c:pt idx="374">
                  <c:v>2.8727309750697483</c:v>
                </c:pt>
                <c:pt idx="375">
                  <c:v>3.2454067737515135</c:v>
                </c:pt>
                <c:pt idx="376">
                  <c:v>3.5367851517550175</c:v>
                </c:pt>
                <c:pt idx="377">
                  <c:v>3.4419297919640268</c:v>
                </c:pt>
                <c:pt idx="378">
                  <c:v>3.3246112619889301</c:v>
                </c:pt>
                <c:pt idx="379">
                  <c:v>3.2618612296130944</c:v>
                </c:pt>
                <c:pt idx="380">
                  <c:v>3.1788679629820793</c:v>
                </c:pt>
                <c:pt idx="381">
                  <c:v>3.1479922861199494</c:v>
                </c:pt>
                <c:pt idx="382">
                  <c:v>3.0823323438120998</c:v>
                </c:pt>
                <c:pt idx="383">
                  <c:v>3.0871530234469535</c:v>
                </c:pt>
                <c:pt idx="384">
                  <c:v>3.2229066670738549</c:v>
                </c:pt>
                <c:pt idx="385">
                  <c:v>3.5710482096518836</c:v>
                </c:pt>
                <c:pt idx="386">
                  <c:v>3.7186313324371056</c:v>
                </c:pt>
                <c:pt idx="387">
                  <c:v>3.7580548299462002</c:v>
                </c:pt>
                <c:pt idx="388">
                  <c:v>3.8223715433401972</c:v>
                </c:pt>
                <c:pt idx="389">
                  <c:v>3.9879172859917933</c:v>
                </c:pt>
                <c:pt idx="390">
                  <c:v>4.0416353736329347</c:v>
                </c:pt>
                <c:pt idx="391">
                  <c:v>4.2206653353203727</c:v>
                </c:pt>
                <c:pt idx="392">
                  <c:v>4.380066870996524</c:v>
                </c:pt>
                <c:pt idx="393">
                  <c:v>4.6246880071843632</c:v>
                </c:pt>
                <c:pt idx="394">
                  <c:v>4.7537969351826526</c:v>
                </c:pt>
                <c:pt idx="395">
                  <c:v>4.8858299313385034</c:v>
                </c:pt>
                <c:pt idx="396">
                  <c:v>4.7800915221127838</c:v>
                </c:pt>
                <c:pt idx="397">
                  <c:v>4.4661949076063578</c:v>
                </c:pt>
                <c:pt idx="398">
                  <c:v>4.1573276497920864</c:v>
                </c:pt>
                <c:pt idx="399">
                  <c:v>3.8072307016373097</c:v>
                </c:pt>
                <c:pt idx="400">
                  <c:v>3.4104603326858385</c:v>
                </c:pt>
                <c:pt idx="401">
                  <c:v>3.0654713444352888</c:v>
                </c:pt>
                <c:pt idx="402">
                  <c:v>2.7938345172020762</c:v>
                </c:pt>
                <c:pt idx="403">
                  <c:v>2.3884930349193256</c:v>
                </c:pt>
                <c:pt idx="404">
                  <c:v>1.9597138814083426</c:v>
                </c:pt>
                <c:pt idx="405">
                  <c:v>1.524317052668489</c:v>
                </c:pt>
                <c:pt idx="406">
                  <c:v>1.1015349309707378</c:v>
                </c:pt>
                <c:pt idx="407">
                  <c:v>0.70362437825992608</c:v>
                </c:pt>
                <c:pt idx="408">
                  <c:v>0.34186558922342236</c:v>
                </c:pt>
                <c:pt idx="409">
                  <c:v>8.5977357875322014E-2</c:v>
                </c:pt>
                <c:pt idx="410">
                  <c:v>-5.419404093487401E-3</c:v>
                </c:pt>
                <c:pt idx="411">
                  <c:v>-7.9960512605758982E-2</c:v>
                </c:pt>
                <c:pt idx="412">
                  <c:v>-4.3081499233044163E-2</c:v>
                </c:pt>
                <c:pt idx="413">
                  <c:v>-4.7416987382953302E-2</c:v>
                </c:pt>
                <c:pt idx="414">
                  <c:v>-1.9444387297939958E-2</c:v>
                </c:pt>
                <c:pt idx="415">
                  <c:v>2.2703877741547807E-2</c:v>
                </c:pt>
                <c:pt idx="416">
                  <c:v>6.9266689692515371E-2</c:v>
                </c:pt>
                <c:pt idx="417">
                  <c:v>0.10211278504506094</c:v>
                </c:pt>
                <c:pt idx="418">
                  <c:v>0.25349837749657489</c:v>
                </c:pt>
                <c:pt idx="419">
                  <c:v>0.29585594232586221</c:v>
                </c:pt>
                <c:pt idx="420">
                  <c:v>0.46260437842817748</c:v>
                </c:pt>
                <c:pt idx="421">
                  <c:v>0.687296055673281</c:v>
                </c:pt>
                <c:pt idx="422">
                  <c:v>0.78214619556775666</c:v>
                </c:pt>
                <c:pt idx="423">
                  <c:v>0.81336925640784763</c:v>
                </c:pt>
                <c:pt idx="424">
                  <c:v>0.93574970409999736</c:v>
                </c:pt>
                <c:pt idx="425">
                  <c:v>0.94749855555047446</c:v>
                </c:pt>
                <c:pt idx="426">
                  <c:v>0.89490985248248389</c:v>
                </c:pt>
                <c:pt idx="427">
                  <c:v>0.91841346210101982</c:v>
                </c:pt>
                <c:pt idx="428">
                  <c:v>0.85084278989913109</c:v>
                </c:pt>
                <c:pt idx="429">
                  <c:v>0.81908380247894819</c:v>
                </c:pt>
                <c:pt idx="430">
                  <c:v>0.61644258242807837</c:v>
                </c:pt>
                <c:pt idx="431">
                  <c:v>0.61027298684919185</c:v>
                </c:pt>
                <c:pt idx="432">
                  <c:v>0.50739168418043601</c:v>
                </c:pt>
                <c:pt idx="433">
                  <c:v>0.20593296121802496</c:v>
                </c:pt>
                <c:pt idx="434">
                  <c:v>5.3693865201243085E-2</c:v>
                </c:pt>
                <c:pt idx="435">
                  <c:v>2.8216563046234988E-2</c:v>
                </c:pt>
                <c:pt idx="436">
                  <c:v>-0.28298641168609251</c:v>
                </c:pt>
                <c:pt idx="437">
                  <c:v>-0.45688461780954981</c:v>
                </c:pt>
                <c:pt idx="438">
                  <c:v>-0.56410450978657822</c:v>
                </c:pt>
                <c:pt idx="439">
                  <c:v>-0.81089881669007546</c:v>
                </c:pt>
                <c:pt idx="440">
                  <c:v>-0.95694354811850513</c:v>
                </c:pt>
                <c:pt idx="441">
                  <c:v>-1.1917129410405791</c:v>
                </c:pt>
                <c:pt idx="442">
                  <c:v>-1.1710818711771043</c:v>
                </c:pt>
                <c:pt idx="443">
                  <c:v>-1.3742467520439616</c:v>
                </c:pt>
                <c:pt idx="444">
                  <c:v>-1.420680911426242</c:v>
                </c:pt>
                <c:pt idx="445">
                  <c:v>-1.3003880593174477</c:v>
                </c:pt>
                <c:pt idx="446">
                  <c:v>-1.3555516562619774</c:v>
                </c:pt>
                <c:pt idx="447">
                  <c:v>-1.3395486689802394</c:v>
                </c:pt>
                <c:pt idx="448">
                  <c:v>-1.1433689421948112</c:v>
                </c:pt>
                <c:pt idx="449">
                  <c:v>-0.8515092546239944</c:v>
                </c:pt>
                <c:pt idx="450">
                  <c:v>-0.62137340934101948</c:v>
                </c:pt>
                <c:pt idx="451">
                  <c:v>-0.23814334536658155</c:v>
                </c:pt>
                <c:pt idx="452">
                  <c:v>0.23498174802374372</c:v>
                </c:pt>
                <c:pt idx="453">
                  <c:v>0.65626290553071343</c:v>
                </c:pt>
                <c:pt idx="454">
                  <c:v>0.95451278517493243</c:v>
                </c:pt>
                <c:pt idx="455">
                  <c:v>1.4666947008205922</c:v>
                </c:pt>
                <c:pt idx="456">
                  <c:v>1.7045259558881476</c:v>
                </c:pt>
                <c:pt idx="457">
                  <c:v>1.9036115411446008</c:v>
                </c:pt>
                <c:pt idx="458">
                  <c:v>2.1878479289945352</c:v>
                </c:pt>
                <c:pt idx="459">
                  <c:v>2.3403084357303205</c:v>
                </c:pt>
              </c:numCache>
            </c:numRef>
          </c:val>
          <c:smooth val="0"/>
          <c:extLst>
            <c:ext xmlns:c16="http://schemas.microsoft.com/office/drawing/2014/chart" uri="{C3380CC4-5D6E-409C-BE32-E72D297353CC}">
              <c16:uniqueId val="{00000000-6943-4BF5-A6FB-ED8A63281FDC}"/>
            </c:ext>
          </c:extLst>
        </c:ser>
        <c:ser>
          <c:idx val="1"/>
          <c:order val="1"/>
          <c:tx>
            <c:v>Quarterly Year-ended</c:v>
          </c:tx>
          <c:spPr>
            <a:ln w="38100">
              <a:solidFill>
                <a:srgbClr val="002060"/>
              </a:solidFill>
            </a:ln>
          </c:spPr>
          <c:marker>
            <c:symbol val="none"/>
          </c:marker>
          <c:cat>
            <c:numRef>
              <c:f>[8]Employment!$A$73:$A$532</c:f>
              <c:numCache>
                <c:formatCode>mmm\-yy</c:formatCode>
                <c:ptCount val="460"/>
                <c:pt idx="0">
                  <c:v>29221</c:v>
                </c:pt>
                <c:pt idx="1">
                  <c:v>29252</c:v>
                </c:pt>
                <c:pt idx="2">
                  <c:v>29281</c:v>
                </c:pt>
                <c:pt idx="3">
                  <c:v>29312</c:v>
                </c:pt>
                <c:pt idx="4">
                  <c:v>29342</c:v>
                </c:pt>
                <c:pt idx="5">
                  <c:v>29373</c:v>
                </c:pt>
                <c:pt idx="6">
                  <c:v>29403</c:v>
                </c:pt>
                <c:pt idx="7">
                  <c:v>29434</c:v>
                </c:pt>
                <c:pt idx="8">
                  <c:v>29465</c:v>
                </c:pt>
                <c:pt idx="9">
                  <c:v>29495</c:v>
                </c:pt>
                <c:pt idx="10">
                  <c:v>29526</c:v>
                </c:pt>
                <c:pt idx="11">
                  <c:v>29556</c:v>
                </c:pt>
                <c:pt idx="12">
                  <c:v>29587</c:v>
                </c:pt>
                <c:pt idx="13">
                  <c:v>29618</c:v>
                </c:pt>
                <c:pt idx="14">
                  <c:v>29646</c:v>
                </c:pt>
                <c:pt idx="15">
                  <c:v>29677</c:v>
                </c:pt>
                <c:pt idx="16">
                  <c:v>29707</c:v>
                </c:pt>
                <c:pt idx="17">
                  <c:v>29738</c:v>
                </c:pt>
                <c:pt idx="18">
                  <c:v>29768</c:v>
                </c:pt>
                <c:pt idx="19">
                  <c:v>29799</c:v>
                </c:pt>
                <c:pt idx="20">
                  <c:v>29830</c:v>
                </c:pt>
                <c:pt idx="21">
                  <c:v>29860</c:v>
                </c:pt>
                <c:pt idx="22">
                  <c:v>29891</c:v>
                </c:pt>
                <c:pt idx="23">
                  <c:v>29921</c:v>
                </c:pt>
                <c:pt idx="24">
                  <c:v>29952</c:v>
                </c:pt>
                <c:pt idx="25">
                  <c:v>29983</c:v>
                </c:pt>
                <c:pt idx="26">
                  <c:v>30011</c:v>
                </c:pt>
                <c:pt idx="27">
                  <c:v>30042</c:v>
                </c:pt>
                <c:pt idx="28">
                  <c:v>30072</c:v>
                </c:pt>
                <c:pt idx="29">
                  <c:v>30103</c:v>
                </c:pt>
                <c:pt idx="30">
                  <c:v>30133</c:v>
                </c:pt>
                <c:pt idx="31">
                  <c:v>30164</c:v>
                </c:pt>
                <c:pt idx="32">
                  <c:v>30195</c:v>
                </c:pt>
                <c:pt idx="33">
                  <c:v>30225</c:v>
                </c:pt>
                <c:pt idx="34">
                  <c:v>30256</c:v>
                </c:pt>
                <c:pt idx="35">
                  <c:v>30286</c:v>
                </c:pt>
                <c:pt idx="36">
                  <c:v>30317</c:v>
                </c:pt>
                <c:pt idx="37">
                  <c:v>30348</c:v>
                </c:pt>
                <c:pt idx="38">
                  <c:v>30376</c:v>
                </c:pt>
                <c:pt idx="39">
                  <c:v>30407</c:v>
                </c:pt>
                <c:pt idx="40">
                  <c:v>30437</c:v>
                </c:pt>
                <c:pt idx="41">
                  <c:v>30468</c:v>
                </c:pt>
                <c:pt idx="42">
                  <c:v>30498</c:v>
                </c:pt>
                <c:pt idx="43">
                  <c:v>30529</c:v>
                </c:pt>
                <c:pt idx="44">
                  <c:v>30560</c:v>
                </c:pt>
                <c:pt idx="45">
                  <c:v>30590</c:v>
                </c:pt>
                <c:pt idx="46">
                  <c:v>30621</c:v>
                </c:pt>
                <c:pt idx="47">
                  <c:v>30651</c:v>
                </c:pt>
                <c:pt idx="48">
                  <c:v>30682</c:v>
                </c:pt>
                <c:pt idx="49">
                  <c:v>30713</c:v>
                </c:pt>
                <c:pt idx="50">
                  <c:v>30742</c:v>
                </c:pt>
                <c:pt idx="51">
                  <c:v>30773</c:v>
                </c:pt>
                <c:pt idx="52">
                  <c:v>30803</c:v>
                </c:pt>
                <c:pt idx="53">
                  <c:v>30834</c:v>
                </c:pt>
                <c:pt idx="54">
                  <c:v>30864</c:v>
                </c:pt>
                <c:pt idx="55">
                  <c:v>30895</c:v>
                </c:pt>
                <c:pt idx="56">
                  <c:v>30926</c:v>
                </c:pt>
                <c:pt idx="57">
                  <c:v>30956</c:v>
                </c:pt>
                <c:pt idx="58">
                  <c:v>30987</c:v>
                </c:pt>
                <c:pt idx="59">
                  <c:v>31017</c:v>
                </c:pt>
                <c:pt idx="60">
                  <c:v>31048</c:v>
                </c:pt>
                <c:pt idx="61">
                  <c:v>31079</c:v>
                </c:pt>
                <c:pt idx="62">
                  <c:v>31107</c:v>
                </c:pt>
                <c:pt idx="63">
                  <c:v>31138</c:v>
                </c:pt>
                <c:pt idx="64">
                  <c:v>31168</c:v>
                </c:pt>
                <c:pt idx="65">
                  <c:v>31199</c:v>
                </c:pt>
                <c:pt idx="66">
                  <c:v>31229</c:v>
                </c:pt>
                <c:pt idx="67">
                  <c:v>31260</c:v>
                </c:pt>
                <c:pt idx="68">
                  <c:v>31291</c:v>
                </c:pt>
                <c:pt idx="69">
                  <c:v>31321</c:v>
                </c:pt>
                <c:pt idx="70">
                  <c:v>31352</c:v>
                </c:pt>
                <c:pt idx="71">
                  <c:v>31382</c:v>
                </c:pt>
                <c:pt idx="72">
                  <c:v>31413</c:v>
                </c:pt>
                <c:pt idx="73">
                  <c:v>31444</c:v>
                </c:pt>
                <c:pt idx="74">
                  <c:v>31472</c:v>
                </c:pt>
                <c:pt idx="75">
                  <c:v>31503</c:v>
                </c:pt>
                <c:pt idx="76">
                  <c:v>31533</c:v>
                </c:pt>
                <c:pt idx="77">
                  <c:v>31564</c:v>
                </c:pt>
                <c:pt idx="78">
                  <c:v>31594</c:v>
                </c:pt>
                <c:pt idx="79">
                  <c:v>31625</c:v>
                </c:pt>
                <c:pt idx="80">
                  <c:v>31656</c:v>
                </c:pt>
                <c:pt idx="81">
                  <c:v>31686</c:v>
                </c:pt>
                <c:pt idx="82">
                  <c:v>31717</c:v>
                </c:pt>
                <c:pt idx="83">
                  <c:v>31747</c:v>
                </c:pt>
                <c:pt idx="84">
                  <c:v>31778</c:v>
                </c:pt>
                <c:pt idx="85">
                  <c:v>31809</c:v>
                </c:pt>
                <c:pt idx="86">
                  <c:v>31837</c:v>
                </c:pt>
                <c:pt idx="87">
                  <c:v>31868</c:v>
                </c:pt>
                <c:pt idx="88">
                  <c:v>31898</c:v>
                </c:pt>
                <c:pt idx="89">
                  <c:v>31929</c:v>
                </c:pt>
                <c:pt idx="90">
                  <c:v>31959</c:v>
                </c:pt>
                <c:pt idx="91">
                  <c:v>31990</c:v>
                </c:pt>
                <c:pt idx="92">
                  <c:v>32021</c:v>
                </c:pt>
                <c:pt idx="93">
                  <c:v>32051</c:v>
                </c:pt>
                <c:pt idx="94">
                  <c:v>32082</c:v>
                </c:pt>
                <c:pt idx="95">
                  <c:v>32112</c:v>
                </c:pt>
                <c:pt idx="96">
                  <c:v>32143</c:v>
                </c:pt>
                <c:pt idx="97">
                  <c:v>32174</c:v>
                </c:pt>
                <c:pt idx="98">
                  <c:v>32203</c:v>
                </c:pt>
                <c:pt idx="99">
                  <c:v>32234</c:v>
                </c:pt>
                <c:pt idx="100">
                  <c:v>32264</c:v>
                </c:pt>
                <c:pt idx="101">
                  <c:v>32295</c:v>
                </c:pt>
                <c:pt idx="102">
                  <c:v>32325</c:v>
                </c:pt>
                <c:pt idx="103">
                  <c:v>32356</c:v>
                </c:pt>
                <c:pt idx="104">
                  <c:v>32387</c:v>
                </c:pt>
                <c:pt idx="105">
                  <c:v>32417</c:v>
                </c:pt>
                <c:pt idx="106">
                  <c:v>32448</c:v>
                </c:pt>
                <c:pt idx="107">
                  <c:v>32478</c:v>
                </c:pt>
                <c:pt idx="108">
                  <c:v>32509</c:v>
                </c:pt>
                <c:pt idx="109">
                  <c:v>32540</c:v>
                </c:pt>
                <c:pt idx="110">
                  <c:v>32568</c:v>
                </c:pt>
                <c:pt idx="111">
                  <c:v>32599</c:v>
                </c:pt>
                <c:pt idx="112">
                  <c:v>32629</c:v>
                </c:pt>
                <c:pt idx="113">
                  <c:v>32660</c:v>
                </c:pt>
                <c:pt idx="114">
                  <c:v>32690</c:v>
                </c:pt>
                <c:pt idx="115">
                  <c:v>32721</c:v>
                </c:pt>
                <c:pt idx="116">
                  <c:v>32752</c:v>
                </c:pt>
                <c:pt idx="117">
                  <c:v>32782</c:v>
                </c:pt>
                <c:pt idx="118">
                  <c:v>32813</c:v>
                </c:pt>
                <c:pt idx="119">
                  <c:v>32843</c:v>
                </c:pt>
                <c:pt idx="120">
                  <c:v>32874</c:v>
                </c:pt>
                <c:pt idx="121">
                  <c:v>32905</c:v>
                </c:pt>
                <c:pt idx="122">
                  <c:v>32933</c:v>
                </c:pt>
                <c:pt idx="123">
                  <c:v>32964</c:v>
                </c:pt>
                <c:pt idx="124">
                  <c:v>32994</c:v>
                </c:pt>
                <c:pt idx="125">
                  <c:v>33025</c:v>
                </c:pt>
                <c:pt idx="126">
                  <c:v>33055</c:v>
                </c:pt>
                <c:pt idx="127">
                  <c:v>33086</c:v>
                </c:pt>
                <c:pt idx="128">
                  <c:v>33117</c:v>
                </c:pt>
                <c:pt idx="129">
                  <c:v>33147</c:v>
                </c:pt>
                <c:pt idx="130">
                  <c:v>33178</c:v>
                </c:pt>
                <c:pt idx="131">
                  <c:v>33208</c:v>
                </c:pt>
                <c:pt idx="132">
                  <c:v>33239</c:v>
                </c:pt>
                <c:pt idx="133">
                  <c:v>33270</c:v>
                </c:pt>
                <c:pt idx="134">
                  <c:v>33298</c:v>
                </c:pt>
                <c:pt idx="135">
                  <c:v>33329</c:v>
                </c:pt>
                <c:pt idx="136">
                  <c:v>33359</c:v>
                </c:pt>
                <c:pt idx="137">
                  <c:v>33390</c:v>
                </c:pt>
                <c:pt idx="138">
                  <c:v>33420</c:v>
                </c:pt>
                <c:pt idx="139">
                  <c:v>33451</c:v>
                </c:pt>
                <c:pt idx="140">
                  <c:v>33482</c:v>
                </c:pt>
                <c:pt idx="141">
                  <c:v>33512</c:v>
                </c:pt>
                <c:pt idx="142">
                  <c:v>33543</c:v>
                </c:pt>
                <c:pt idx="143">
                  <c:v>33573</c:v>
                </c:pt>
                <c:pt idx="144">
                  <c:v>33604</c:v>
                </c:pt>
                <c:pt idx="145">
                  <c:v>33635</c:v>
                </c:pt>
                <c:pt idx="146">
                  <c:v>33664</c:v>
                </c:pt>
                <c:pt idx="147">
                  <c:v>33695</c:v>
                </c:pt>
                <c:pt idx="148">
                  <c:v>33725</c:v>
                </c:pt>
                <c:pt idx="149">
                  <c:v>33756</c:v>
                </c:pt>
                <c:pt idx="150">
                  <c:v>33786</c:v>
                </c:pt>
                <c:pt idx="151">
                  <c:v>33817</c:v>
                </c:pt>
                <c:pt idx="152">
                  <c:v>33848</c:v>
                </c:pt>
                <c:pt idx="153">
                  <c:v>33878</c:v>
                </c:pt>
                <c:pt idx="154">
                  <c:v>33909</c:v>
                </c:pt>
                <c:pt idx="155">
                  <c:v>33939</c:v>
                </c:pt>
                <c:pt idx="156">
                  <c:v>33970</c:v>
                </c:pt>
                <c:pt idx="157">
                  <c:v>34001</c:v>
                </c:pt>
                <c:pt idx="158">
                  <c:v>34029</c:v>
                </c:pt>
                <c:pt idx="159">
                  <c:v>34060</c:v>
                </c:pt>
                <c:pt idx="160">
                  <c:v>34090</c:v>
                </c:pt>
                <c:pt idx="161">
                  <c:v>34121</c:v>
                </c:pt>
                <c:pt idx="162">
                  <c:v>34151</c:v>
                </c:pt>
                <c:pt idx="163">
                  <c:v>34182</c:v>
                </c:pt>
                <c:pt idx="164">
                  <c:v>34213</c:v>
                </c:pt>
                <c:pt idx="165">
                  <c:v>34243</c:v>
                </c:pt>
                <c:pt idx="166">
                  <c:v>34274</c:v>
                </c:pt>
                <c:pt idx="167">
                  <c:v>34304</c:v>
                </c:pt>
                <c:pt idx="168">
                  <c:v>34335</c:v>
                </c:pt>
                <c:pt idx="169">
                  <c:v>34366</c:v>
                </c:pt>
                <c:pt idx="170">
                  <c:v>34394</c:v>
                </c:pt>
                <c:pt idx="171">
                  <c:v>34425</c:v>
                </c:pt>
                <c:pt idx="172">
                  <c:v>34455</c:v>
                </c:pt>
                <c:pt idx="173">
                  <c:v>34486</c:v>
                </c:pt>
                <c:pt idx="174">
                  <c:v>34516</c:v>
                </c:pt>
                <c:pt idx="175">
                  <c:v>34547</c:v>
                </c:pt>
                <c:pt idx="176">
                  <c:v>34578</c:v>
                </c:pt>
                <c:pt idx="177">
                  <c:v>34608</c:v>
                </c:pt>
                <c:pt idx="178">
                  <c:v>34639</c:v>
                </c:pt>
                <c:pt idx="179">
                  <c:v>34669</c:v>
                </c:pt>
                <c:pt idx="180">
                  <c:v>34700</c:v>
                </c:pt>
                <c:pt idx="181">
                  <c:v>34731</c:v>
                </c:pt>
                <c:pt idx="182">
                  <c:v>34759</c:v>
                </c:pt>
                <c:pt idx="183">
                  <c:v>34790</c:v>
                </c:pt>
                <c:pt idx="184">
                  <c:v>34820</c:v>
                </c:pt>
                <c:pt idx="185">
                  <c:v>34851</c:v>
                </c:pt>
                <c:pt idx="186">
                  <c:v>34881</c:v>
                </c:pt>
                <c:pt idx="187">
                  <c:v>34912</c:v>
                </c:pt>
                <c:pt idx="188">
                  <c:v>34943</c:v>
                </c:pt>
                <c:pt idx="189">
                  <c:v>34973</c:v>
                </c:pt>
                <c:pt idx="190">
                  <c:v>35004</c:v>
                </c:pt>
                <c:pt idx="191">
                  <c:v>35034</c:v>
                </c:pt>
                <c:pt idx="192">
                  <c:v>35065</c:v>
                </c:pt>
                <c:pt idx="193">
                  <c:v>35096</c:v>
                </c:pt>
                <c:pt idx="194">
                  <c:v>35125</c:v>
                </c:pt>
                <c:pt idx="195">
                  <c:v>35156</c:v>
                </c:pt>
                <c:pt idx="196">
                  <c:v>35186</c:v>
                </c:pt>
                <c:pt idx="197">
                  <c:v>35217</c:v>
                </c:pt>
                <c:pt idx="198">
                  <c:v>35247</c:v>
                </c:pt>
                <c:pt idx="199">
                  <c:v>35278</c:v>
                </c:pt>
                <c:pt idx="200">
                  <c:v>35309</c:v>
                </c:pt>
                <c:pt idx="201">
                  <c:v>35339</c:v>
                </c:pt>
                <c:pt idx="202">
                  <c:v>35370</c:v>
                </c:pt>
                <c:pt idx="203">
                  <c:v>35400</c:v>
                </c:pt>
                <c:pt idx="204">
                  <c:v>35431</c:v>
                </c:pt>
                <c:pt idx="205">
                  <c:v>35462</c:v>
                </c:pt>
                <c:pt idx="206">
                  <c:v>35490</c:v>
                </c:pt>
                <c:pt idx="207">
                  <c:v>35521</c:v>
                </c:pt>
                <c:pt idx="208">
                  <c:v>35551</c:v>
                </c:pt>
                <c:pt idx="209">
                  <c:v>35582</c:v>
                </c:pt>
                <c:pt idx="210">
                  <c:v>35612</c:v>
                </c:pt>
                <c:pt idx="211">
                  <c:v>35643</c:v>
                </c:pt>
                <c:pt idx="212">
                  <c:v>35674</c:v>
                </c:pt>
                <c:pt idx="213">
                  <c:v>35704</c:v>
                </c:pt>
                <c:pt idx="214">
                  <c:v>35735</c:v>
                </c:pt>
                <c:pt idx="215">
                  <c:v>35765</c:v>
                </c:pt>
                <c:pt idx="216">
                  <c:v>35796</c:v>
                </c:pt>
                <c:pt idx="217">
                  <c:v>35827</c:v>
                </c:pt>
                <c:pt idx="218">
                  <c:v>35855</c:v>
                </c:pt>
                <c:pt idx="219">
                  <c:v>35886</c:v>
                </c:pt>
                <c:pt idx="220">
                  <c:v>35916</c:v>
                </c:pt>
                <c:pt idx="221">
                  <c:v>35947</c:v>
                </c:pt>
                <c:pt idx="222">
                  <c:v>35977</c:v>
                </c:pt>
                <c:pt idx="223">
                  <c:v>36008</c:v>
                </c:pt>
                <c:pt idx="224">
                  <c:v>36039</c:v>
                </c:pt>
                <c:pt idx="225">
                  <c:v>36069</c:v>
                </c:pt>
                <c:pt idx="226">
                  <c:v>36100</c:v>
                </c:pt>
                <c:pt idx="227">
                  <c:v>36130</c:v>
                </c:pt>
                <c:pt idx="228">
                  <c:v>36161</c:v>
                </c:pt>
                <c:pt idx="229">
                  <c:v>36192</c:v>
                </c:pt>
                <c:pt idx="230">
                  <c:v>36220</c:v>
                </c:pt>
                <c:pt idx="231">
                  <c:v>36251</c:v>
                </c:pt>
                <c:pt idx="232">
                  <c:v>36281</c:v>
                </c:pt>
                <c:pt idx="233">
                  <c:v>36312</c:v>
                </c:pt>
                <c:pt idx="234">
                  <c:v>36342</c:v>
                </c:pt>
                <c:pt idx="235">
                  <c:v>36373</c:v>
                </c:pt>
                <c:pt idx="236">
                  <c:v>36404</c:v>
                </c:pt>
                <c:pt idx="237">
                  <c:v>36434</c:v>
                </c:pt>
                <c:pt idx="238">
                  <c:v>36465</c:v>
                </c:pt>
                <c:pt idx="239">
                  <c:v>36495</c:v>
                </c:pt>
                <c:pt idx="240">
                  <c:v>36526</c:v>
                </c:pt>
                <c:pt idx="241">
                  <c:v>36557</c:v>
                </c:pt>
                <c:pt idx="242">
                  <c:v>36586</c:v>
                </c:pt>
                <c:pt idx="243">
                  <c:v>36617</c:v>
                </c:pt>
                <c:pt idx="244">
                  <c:v>36647</c:v>
                </c:pt>
                <c:pt idx="245">
                  <c:v>36678</c:v>
                </c:pt>
                <c:pt idx="246">
                  <c:v>36708</c:v>
                </c:pt>
                <c:pt idx="247">
                  <c:v>36739</c:v>
                </c:pt>
                <c:pt idx="248">
                  <c:v>36770</c:v>
                </c:pt>
                <c:pt idx="249">
                  <c:v>36800</c:v>
                </c:pt>
                <c:pt idx="250">
                  <c:v>36831</c:v>
                </c:pt>
                <c:pt idx="251">
                  <c:v>36861</c:v>
                </c:pt>
                <c:pt idx="252">
                  <c:v>36892</c:v>
                </c:pt>
                <c:pt idx="253">
                  <c:v>36923</c:v>
                </c:pt>
                <c:pt idx="254">
                  <c:v>36951</c:v>
                </c:pt>
                <c:pt idx="255">
                  <c:v>36982</c:v>
                </c:pt>
                <c:pt idx="256">
                  <c:v>37012</c:v>
                </c:pt>
                <c:pt idx="257">
                  <c:v>37043</c:v>
                </c:pt>
                <c:pt idx="258">
                  <c:v>37073</c:v>
                </c:pt>
                <c:pt idx="259">
                  <c:v>37104</c:v>
                </c:pt>
                <c:pt idx="260">
                  <c:v>37135</c:v>
                </c:pt>
                <c:pt idx="261">
                  <c:v>37165</c:v>
                </c:pt>
                <c:pt idx="262">
                  <c:v>37196</c:v>
                </c:pt>
                <c:pt idx="263">
                  <c:v>37226</c:v>
                </c:pt>
                <c:pt idx="264">
                  <c:v>37257</c:v>
                </c:pt>
                <c:pt idx="265">
                  <c:v>37288</c:v>
                </c:pt>
                <c:pt idx="266">
                  <c:v>37316</c:v>
                </c:pt>
                <c:pt idx="267">
                  <c:v>37347</c:v>
                </c:pt>
                <c:pt idx="268">
                  <c:v>37377</c:v>
                </c:pt>
                <c:pt idx="269">
                  <c:v>37408</c:v>
                </c:pt>
                <c:pt idx="270">
                  <c:v>37438</c:v>
                </c:pt>
                <c:pt idx="271">
                  <c:v>37469</c:v>
                </c:pt>
                <c:pt idx="272">
                  <c:v>37500</c:v>
                </c:pt>
                <c:pt idx="273">
                  <c:v>37530</c:v>
                </c:pt>
                <c:pt idx="274">
                  <c:v>37561</c:v>
                </c:pt>
                <c:pt idx="275">
                  <c:v>37591</c:v>
                </c:pt>
                <c:pt idx="276">
                  <c:v>37622</c:v>
                </c:pt>
                <c:pt idx="277">
                  <c:v>37653</c:v>
                </c:pt>
                <c:pt idx="278">
                  <c:v>37681</c:v>
                </c:pt>
                <c:pt idx="279">
                  <c:v>37712</c:v>
                </c:pt>
                <c:pt idx="280">
                  <c:v>37742</c:v>
                </c:pt>
                <c:pt idx="281">
                  <c:v>37773</c:v>
                </c:pt>
                <c:pt idx="282">
                  <c:v>37803</c:v>
                </c:pt>
                <c:pt idx="283">
                  <c:v>37834</c:v>
                </c:pt>
                <c:pt idx="284">
                  <c:v>37865</c:v>
                </c:pt>
                <c:pt idx="285">
                  <c:v>37895</c:v>
                </c:pt>
                <c:pt idx="286">
                  <c:v>37926</c:v>
                </c:pt>
                <c:pt idx="287">
                  <c:v>37956</c:v>
                </c:pt>
                <c:pt idx="288">
                  <c:v>37987</c:v>
                </c:pt>
                <c:pt idx="289">
                  <c:v>38018</c:v>
                </c:pt>
                <c:pt idx="290">
                  <c:v>38047</c:v>
                </c:pt>
                <c:pt idx="291">
                  <c:v>38078</c:v>
                </c:pt>
                <c:pt idx="292">
                  <c:v>38108</c:v>
                </c:pt>
                <c:pt idx="293">
                  <c:v>38139</c:v>
                </c:pt>
                <c:pt idx="294">
                  <c:v>38169</c:v>
                </c:pt>
                <c:pt idx="295">
                  <c:v>38200</c:v>
                </c:pt>
                <c:pt idx="296">
                  <c:v>38231</c:v>
                </c:pt>
                <c:pt idx="297">
                  <c:v>38261</c:v>
                </c:pt>
                <c:pt idx="298">
                  <c:v>38292</c:v>
                </c:pt>
                <c:pt idx="299">
                  <c:v>38322</c:v>
                </c:pt>
                <c:pt idx="300">
                  <c:v>38353</c:v>
                </c:pt>
                <c:pt idx="301">
                  <c:v>38384</c:v>
                </c:pt>
                <c:pt idx="302">
                  <c:v>38412</c:v>
                </c:pt>
                <c:pt idx="303">
                  <c:v>38443</c:v>
                </c:pt>
                <c:pt idx="304">
                  <c:v>38473</c:v>
                </c:pt>
                <c:pt idx="305">
                  <c:v>38504</c:v>
                </c:pt>
                <c:pt idx="306">
                  <c:v>38534</c:v>
                </c:pt>
                <c:pt idx="307">
                  <c:v>38565</c:v>
                </c:pt>
                <c:pt idx="308">
                  <c:v>38596</c:v>
                </c:pt>
                <c:pt idx="309">
                  <c:v>38626</c:v>
                </c:pt>
                <c:pt idx="310">
                  <c:v>38657</c:v>
                </c:pt>
                <c:pt idx="311">
                  <c:v>38687</c:v>
                </c:pt>
                <c:pt idx="312">
                  <c:v>38718</c:v>
                </c:pt>
                <c:pt idx="313">
                  <c:v>38749</c:v>
                </c:pt>
                <c:pt idx="314">
                  <c:v>38777</c:v>
                </c:pt>
                <c:pt idx="315">
                  <c:v>38808</c:v>
                </c:pt>
                <c:pt idx="316">
                  <c:v>38838</c:v>
                </c:pt>
                <c:pt idx="317">
                  <c:v>38869</c:v>
                </c:pt>
                <c:pt idx="318">
                  <c:v>38899</c:v>
                </c:pt>
                <c:pt idx="319">
                  <c:v>38930</c:v>
                </c:pt>
                <c:pt idx="320">
                  <c:v>38961</c:v>
                </c:pt>
                <c:pt idx="321">
                  <c:v>38991</c:v>
                </c:pt>
                <c:pt idx="322">
                  <c:v>39022</c:v>
                </c:pt>
                <c:pt idx="323">
                  <c:v>39052</c:v>
                </c:pt>
                <c:pt idx="324">
                  <c:v>39083</c:v>
                </c:pt>
                <c:pt idx="325">
                  <c:v>39114</c:v>
                </c:pt>
                <c:pt idx="326">
                  <c:v>39142</c:v>
                </c:pt>
                <c:pt idx="327">
                  <c:v>39173</c:v>
                </c:pt>
                <c:pt idx="328">
                  <c:v>39203</c:v>
                </c:pt>
                <c:pt idx="329">
                  <c:v>39234</c:v>
                </c:pt>
                <c:pt idx="330">
                  <c:v>39264</c:v>
                </c:pt>
                <c:pt idx="331">
                  <c:v>39295</c:v>
                </c:pt>
                <c:pt idx="332">
                  <c:v>39326</c:v>
                </c:pt>
                <c:pt idx="333">
                  <c:v>39356</c:v>
                </c:pt>
                <c:pt idx="334">
                  <c:v>39387</c:v>
                </c:pt>
                <c:pt idx="335">
                  <c:v>39417</c:v>
                </c:pt>
                <c:pt idx="336">
                  <c:v>39448</c:v>
                </c:pt>
                <c:pt idx="337">
                  <c:v>39479</c:v>
                </c:pt>
                <c:pt idx="338">
                  <c:v>39508</c:v>
                </c:pt>
                <c:pt idx="339">
                  <c:v>39539</c:v>
                </c:pt>
                <c:pt idx="340">
                  <c:v>39569</c:v>
                </c:pt>
                <c:pt idx="341">
                  <c:v>39600</c:v>
                </c:pt>
                <c:pt idx="342">
                  <c:v>39630</c:v>
                </c:pt>
                <c:pt idx="343">
                  <c:v>39661</c:v>
                </c:pt>
                <c:pt idx="344">
                  <c:v>39692</c:v>
                </c:pt>
                <c:pt idx="345">
                  <c:v>39722</c:v>
                </c:pt>
                <c:pt idx="346">
                  <c:v>39753</c:v>
                </c:pt>
                <c:pt idx="347">
                  <c:v>39783</c:v>
                </c:pt>
                <c:pt idx="348">
                  <c:v>39814</c:v>
                </c:pt>
                <c:pt idx="349">
                  <c:v>39845</c:v>
                </c:pt>
                <c:pt idx="350">
                  <c:v>39873</c:v>
                </c:pt>
                <c:pt idx="351">
                  <c:v>39904</c:v>
                </c:pt>
                <c:pt idx="352">
                  <c:v>39934</c:v>
                </c:pt>
                <c:pt idx="353">
                  <c:v>39965</c:v>
                </c:pt>
                <c:pt idx="354">
                  <c:v>39995</c:v>
                </c:pt>
                <c:pt idx="355">
                  <c:v>40026</c:v>
                </c:pt>
                <c:pt idx="356">
                  <c:v>40057</c:v>
                </c:pt>
                <c:pt idx="357">
                  <c:v>40087</c:v>
                </c:pt>
                <c:pt idx="358">
                  <c:v>40118</c:v>
                </c:pt>
                <c:pt idx="359">
                  <c:v>40148</c:v>
                </c:pt>
                <c:pt idx="360">
                  <c:v>40179</c:v>
                </c:pt>
                <c:pt idx="361">
                  <c:v>40210</c:v>
                </c:pt>
                <c:pt idx="362">
                  <c:v>40238</c:v>
                </c:pt>
                <c:pt idx="363">
                  <c:v>40269</c:v>
                </c:pt>
                <c:pt idx="364">
                  <c:v>40299</c:v>
                </c:pt>
                <c:pt idx="365">
                  <c:v>40330</c:v>
                </c:pt>
                <c:pt idx="366">
                  <c:v>40360</c:v>
                </c:pt>
                <c:pt idx="367">
                  <c:v>40391</c:v>
                </c:pt>
                <c:pt idx="368">
                  <c:v>40422</c:v>
                </c:pt>
                <c:pt idx="369">
                  <c:v>40452</c:v>
                </c:pt>
                <c:pt idx="370">
                  <c:v>40483</c:v>
                </c:pt>
                <c:pt idx="371">
                  <c:v>40513</c:v>
                </c:pt>
                <c:pt idx="372">
                  <c:v>40544</c:v>
                </c:pt>
                <c:pt idx="373">
                  <c:v>40575</c:v>
                </c:pt>
                <c:pt idx="374">
                  <c:v>40603</c:v>
                </c:pt>
                <c:pt idx="375">
                  <c:v>40634</c:v>
                </c:pt>
                <c:pt idx="376">
                  <c:v>40664</c:v>
                </c:pt>
                <c:pt idx="377">
                  <c:v>40695</c:v>
                </c:pt>
                <c:pt idx="378">
                  <c:v>40725</c:v>
                </c:pt>
                <c:pt idx="379">
                  <c:v>40756</c:v>
                </c:pt>
                <c:pt idx="380">
                  <c:v>40787</c:v>
                </c:pt>
                <c:pt idx="381">
                  <c:v>40817</c:v>
                </c:pt>
                <c:pt idx="382">
                  <c:v>40848</c:v>
                </c:pt>
                <c:pt idx="383">
                  <c:v>40878</c:v>
                </c:pt>
                <c:pt idx="384">
                  <c:v>40909</c:v>
                </c:pt>
                <c:pt idx="385">
                  <c:v>40940</c:v>
                </c:pt>
                <c:pt idx="386">
                  <c:v>40969</c:v>
                </c:pt>
                <c:pt idx="387">
                  <c:v>41000</c:v>
                </c:pt>
                <c:pt idx="388">
                  <c:v>41030</c:v>
                </c:pt>
                <c:pt idx="389">
                  <c:v>41061</c:v>
                </c:pt>
                <c:pt idx="390">
                  <c:v>41091</c:v>
                </c:pt>
                <c:pt idx="391">
                  <c:v>41122</c:v>
                </c:pt>
                <c:pt idx="392">
                  <c:v>41153</c:v>
                </c:pt>
                <c:pt idx="393">
                  <c:v>41183</c:v>
                </c:pt>
                <c:pt idx="394">
                  <c:v>41214</c:v>
                </c:pt>
                <c:pt idx="395">
                  <c:v>41244</c:v>
                </c:pt>
                <c:pt idx="396">
                  <c:v>41275</c:v>
                </c:pt>
                <c:pt idx="397">
                  <c:v>41306</c:v>
                </c:pt>
                <c:pt idx="398">
                  <c:v>41334</c:v>
                </c:pt>
                <c:pt idx="399">
                  <c:v>41365</c:v>
                </c:pt>
                <c:pt idx="400">
                  <c:v>41395</c:v>
                </c:pt>
                <c:pt idx="401">
                  <c:v>41426</c:v>
                </c:pt>
                <c:pt idx="402">
                  <c:v>41456</c:v>
                </c:pt>
                <c:pt idx="403">
                  <c:v>41487</c:v>
                </c:pt>
                <c:pt idx="404">
                  <c:v>41518</c:v>
                </c:pt>
                <c:pt idx="405">
                  <c:v>41548</c:v>
                </c:pt>
                <c:pt idx="406">
                  <c:v>41579</c:v>
                </c:pt>
                <c:pt idx="407">
                  <c:v>41609</c:v>
                </c:pt>
                <c:pt idx="408">
                  <c:v>41640</c:v>
                </c:pt>
                <c:pt idx="409">
                  <c:v>41671</c:v>
                </c:pt>
                <c:pt idx="410">
                  <c:v>41699</c:v>
                </c:pt>
                <c:pt idx="411">
                  <c:v>41730</c:v>
                </c:pt>
                <c:pt idx="412">
                  <c:v>41760</c:v>
                </c:pt>
                <c:pt idx="413">
                  <c:v>41791</c:v>
                </c:pt>
                <c:pt idx="414">
                  <c:v>41821</c:v>
                </c:pt>
                <c:pt idx="415">
                  <c:v>41852</c:v>
                </c:pt>
                <c:pt idx="416">
                  <c:v>41883</c:v>
                </c:pt>
                <c:pt idx="417">
                  <c:v>41913</c:v>
                </c:pt>
                <c:pt idx="418">
                  <c:v>41944</c:v>
                </c:pt>
                <c:pt idx="419">
                  <c:v>41974</c:v>
                </c:pt>
                <c:pt idx="420">
                  <c:v>42005</c:v>
                </c:pt>
                <c:pt idx="421">
                  <c:v>42036</c:v>
                </c:pt>
                <c:pt idx="422">
                  <c:v>42064</c:v>
                </c:pt>
                <c:pt idx="423">
                  <c:v>42095</c:v>
                </c:pt>
                <c:pt idx="424">
                  <c:v>42125</c:v>
                </c:pt>
                <c:pt idx="425">
                  <c:v>42156</c:v>
                </c:pt>
                <c:pt idx="426">
                  <c:v>42186</c:v>
                </c:pt>
                <c:pt idx="427">
                  <c:v>42217</c:v>
                </c:pt>
                <c:pt idx="428">
                  <c:v>42248</c:v>
                </c:pt>
                <c:pt idx="429">
                  <c:v>42278</c:v>
                </c:pt>
                <c:pt idx="430">
                  <c:v>42309</c:v>
                </c:pt>
                <c:pt idx="431">
                  <c:v>42339</c:v>
                </c:pt>
                <c:pt idx="432">
                  <c:v>42370</c:v>
                </c:pt>
                <c:pt idx="433">
                  <c:v>42401</c:v>
                </c:pt>
                <c:pt idx="434">
                  <c:v>42430</c:v>
                </c:pt>
                <c:pt idx="435">
                  <c:v>42461</c:v>
                </c:pt>
                <c:pt idx="436">
                  <c:v>42491</c:v>
                </c:pt>
                <c:pt idx="437">
                  <c:v>42522</c:v>
                </c:pt>
                <c:pt idx="438">
                  <c:v>42552</c:v>
                </c:pt>
                <c:pt idx="439">
                  <c:v>42583</c:v>
                </c:pt>
                <c:pt idx="440">
                  <c:v>42614</c:v>
                </c:pt>
                <c:pt idx="441">
                  <c:v>42644</c:v>
                </c:pt>
                <c:pt idx="442">
                  <c:v>42675</c:v>
                </c:pt>
                <c:pt idx="443">
                  <c:v>42705</c:v>
                </c:pt>
                <c:pt idx="444">
                  <c:v>42736</c:v>
                </c:pt>
                <c:pt idx="445">
                  <c:v>42767</c:v>
                </c:pt>
                <c:pt idx="446">
                  <c:v>42795</c:v>
                </c:pt>
                <c:pt idx="447">
                  <c:v>42826</c:v>
                </c:pt>
                <c:pt idx="448">
                  <c:v>42856</c:v>
                </c:pt>
                <c:pt idx="449">
                  <c:v>42887</c:v>
                </c:pt>
                <c:pt idx="450">
                  <c:v>42917</c:v>
                </c:pt>
                <c:pt idx="451">
                  <c:v>42948</c:v>
                </c:pt>
                <c:pt idx="452">
                  <c:v>42979</c:v>
                </c:pt>
                <c:pt idx="453">
                  <c:v>43009</c:v>
                </c:pt>
                <c:pt idx="454">
                  <c:v>43040</c:v>
                </c:pt>
                <c:pt idx="455">
                  <c:v>43070</c:v>
                </c:pt>
                <c:pt idx="456">
                  <c:v>43101</c:v>
                </c:pt>
                <c:pt idx="457">
                  <c:v>43132</c:v>
                </c:pt>
                <c:pt idx="458">
                  <c:v>43160</c:v>
                </c:pt>
                <c:pt idx="459">
                  <c:v>43191</c:v>
                </c:pt>
              </c:numCache>
            </c:numRef>
          </c:cat>
          <c:val>
            <c:numRef>
              <c:f>'S19 Data'!$C$77:$C$536</c:f>
              <c:numCache>
                <c:formatCode>General</c:formatCode>
                <c:ptCount val="460"/>
                <c:pt idx="0">
                  <c:v>3.5721101684109025</c:v>
                </c:pt>
                <c:pt idx="1">
                  <c:v>3.2805853105478677</c:v>
                </c:pt>
                <c:pt idx="2">
                  <c:v>3.1817162197959936</c:v>
                </c:pt>
                <c:pt idx="3">
                  <c:v>2.7700760649530531</c:v>
                </c:pt>
                <c:pt idx="4">
                  <c:v>3.1892399628193902</c:v>
                </c:pt>
                <c:pt idx="5">
                  <c:v>3.4545264547221066</c:v>
                </c:pt>
                <c:pt idx="6">
                  <c:v>4.6444377530542091</c:v>
                </c:pt>
                <c:pt idx="7">
                  <c:v>4.9470990877829468</c:v>
                </c:pt>
                <c:pt idx="8">
                  <c:v>5.1077319303433288</c:v>
                </c:pt>
                <c:pt idx="9">
                  <c:v>4.3387986576665982</c:v>
                </c:pt>
                <c:pt idx="10">
                  <c:v>4.7026336502074217</c:v>
                </c:pt>
                <c:pt idx="11">
                  <c:v>5.0639812139376739</c:v>
                </c:pt>
                <c:pt idx="12">
                  <c:v>5.3555333909131031</c:v>
                </c:pt>
                <c:pt idx="13">
                  <c:v>4.9519639045236152</c:v>
                </c:pt>
                <c:pt idx="14">
                  <c:v>4.449348516038687</c:v>
                </c:pt>
                <c:pt idx="15">
                  <c:v>4.2644101315781002</c:v>
                </c:pt>
                <c:pt idx="16">
                  <c:v>3.8734237263116533</c:v>
                </c:pt>
                <c:pt idx="17">
                  <c:v>3.8969080949189383</c:v>
                </c:pt>
                <c:pt idx="18">
                  <c:v>2.8700160312014722</c:v>
                </c:pt>
                <c:pt idx="19">
                  <c:v>2.296842642418806</c:v>
                </c:pt>
                <c:pt idx="20">
                  <c:v>1.5572857986443367</c:v>
                </c:pt>
                <c:pt idx="21">
                  <c:v>1.6635810163108777</c:v>
                </c:pt>
                <c:pt idx="22">
                  <c:v>1.4616328872687712</c:v>
                </c:pt>
                <c:pt idx="23">
                  <c:v>1.173431003611336</c:v>
                </c:pt>
                <c:pt idx="24">
                  <c:v>0.77030962438200401</c:v>
                </c:pt>
                <c:pt idx="25">
                  <c:v>0.983095129347622</c:v>
                </c:pt>
                <c:pt idx="26">
                  <c:v>1.144873266038049</c:v>
                </c:pt>
                <c:pt idx="27">
                  <c:v>1.3642789755378804</c:v>
                </c:pt>
                <c:pt idx="28">
                  <c:v>1.4916207327063002</c:v>
                </c:pt>
                <c:pt idx="29">
                  <c:v>1.3681180282330674</c:v>
                </c:pt>
                <c:pt idx="30">
                  <c:v>1.2668011461753448</c:v>
                </c:pt>
                <c:pt idx="31">
                  <c:v>1.2022892342949953</c:v>
                </c:pt>
                <c:pt idx="32">
                  <c:v>1.6156410822346645</c:v>
                </c:pt>
                <c:pt idx="33">
                  <c:v>1.7937392672844554</c:v>
                </c:pt>
                <c:pt idx="34">
                  <c:v>1.4964699184752073</c:v>
                </c:pt>
                <c:pt idx="35">
                  <c:v>0.89563726323644843</c:v>
                </c:pt>
                <c:pt idx="36">
                  <c:v>0.27291192341234449</c:v>
                </c:pt>
                <c:pt idx="37">
                  <c:v>-0.25670949404731358</c:v>
                </c:pt>
                <c:pt idx="38">
                  <c:v>-0.43740442699273796</c:v>
                </c:pt>
                <c:pt idx="39">
                  <c:v>-0.90324690931354867</c:v>
                </c:pt>
                <c:pt idx="40">
                  <c:v>-1.1080884711402894</c:v>
                </c:pt>
                <c:pt idx="41">
                  <c:v>-1.5555667217582614</c:v>
                </c:pt>
                <c:pt idx="42">
                  <c:v>-0.91688068686919255</c:v>
                </c:pt>
                <c:pt idx="43">
                  <c:v>-0.38150100068674586</c:v>
                </c:pt>
                <c:pt idx="44">
                  <c:v>-8.3003327161357277E-2</c:v>
                </c:pt>
                <c:pt idx="45">
                  <c:v>-0.13197566991586251</c:v>
                </c:pt>
                <c:pt idx="46">
                  <c:v>-0.13484392972338277</c:v>
                </c:pt>
                <c:pt idx="47">
                  <c:v>0.57744866237998682</c:v>
                </c:pt>
                <c:pt idx="48">
                  <c:v>1.2249770035804186</c:v>
                </c:pt>
                <c:pt idx="49">
                  <c:v>2.2904786637279573</c:v>
                </c:pt>
                <c:pt idx="50">
                  <c:v>2.8309817208557408</c:v>
                </c:pt>
                <c:pt idx="51">
                  <c:v>3.7629391505437537</c:v>
                </c:pt>
                <c:pt idx="52">
                  <c:v>4.0692431333781087</c:v>
                </c:pt>
                <c:pt idx="53">
                  <c:v>4.5384800159041339</c:v>
                </c:pt>
                <c:pt idx="54">
                  <c:v>3.6610946041902848</c:v>
                </c:pt>
                <c:pt idx="55">
                  <c:v>3.2559311587345485</c:v>
                </c:pt>
                <c:pt idx="56">
                  <c:v>2.7946452681062439</c:v>
                </c:pt>
                <c:pt idx="57">
                  <c:v>2.9191537911030574</c:v>
                </c:pt>
                <c:pt idx="58">
                  <c:v>3.1794322387068252</c:v>
                </c:pt>
                <c:pt idx="59">
                  <c:v>3.3443232117621902</c:v>
                </c:pt>
                <c:pt idx="60">
                  <c:v>3.7949268365420341</c:v>
                </c:pt>
                <c:pt idx="61">
                  <c:v>3.613062230558306</c:v>
                </c:pt>
                <c:pt idx="62">
                  <c:v>3.7793823909873625</c:v>
                </c:pt>
                <c:pt idx="63">
                  <c:v>3.756335203364225</c:v>
                </c:pt>
                <c:pt idx="64">
                  <c:v>4.0427404950326373</c:v>
                </c:pt>
                <c:pt idx="65">
                  <c:v>4.2899090169727039</c:v>
                </c:pt>
                <c:pt idx="66">
                  <c:v>4.6413548574244956</c:v>
                </c:pt>
                <c:pt idx="67">
                  <c:v>4.8044788360278146</c:v>
                </c:pt>
                <c:pt idx="68">
                  <c:v>5.2136994220841171</c:v>
                </c:pt>
                <c:pt idx="69">
                  <c:v>5.7874088927545531</c:v>
                </c:pt>
                <c:pt idx="70">
                  <c:v>6.7573333209685948</c:v>
                </c:pt>
                <c:pt idx="71">
                  <c:v>6.8266006048999017</c:v>
                </c:pt>
                <c:pt idx="72">
                  <c:v>6.737624542723708</c:v>
                </c:pt>
                <c:pt idx="73">
                  <c:v>6.3618362326146372</c:v>
                </c:pt>
                <c:pt idx="74">
                  <c:v>6.2797340219936437</c:v>
                </c:pt>
                <c:pt idx="75">
                  <c:v>6.0947970156194353</c:v>
                </c:pt>
                <c:pt idx="76">
                  <c:v>5.9648420221799059</c:v>
                </c:pt>
                <c:pt idx="77">
                  <c:v>5.9640681677354257</c:v>
                </c:pt>
                <c:pt idx="78">
                  <c:v>6.4427710327483734</c:v>
                </c:pt>
                <c:pt idx="79">
                  <c:v>6.3315673181810306</c:v>
                </c:pt>
                <c:pt idx="80">
                  <c:v>6.0340806564446181</c:v>
                </c:pt>
                <c:pt idx="81">
                  <c:v>5.0749922723002605</c:v>
                </c:pt>
                <c:pt idx="82">
                  <c:v>3.9144398877986486</c:v>
                </c:pt>
                <c:pt idx="83">
                  <c:v>3.0649222945294374</c:v>
                </c:pt>
                <c:pt idx="84">
                  <c:v>2.1944160291772041</c:v>
                </c:pt>
                <c:pt idx="85">
                  <c:v>2.3825781461201512</c:v>
                </c:pt>
                <c:pt idx="86">
                  <c:v>2.2841099862988212</c:v>
                </c:pt>
                <c:pt idx="87">
                  <c:v>2.2272499209327279</c:v>
                </c:pt>
                <c:pt idx="88">
                  <c:v>1.7561899832654326</c:v>
                </c:pt>
                <c:pt idx="89">
                  <c:v>1.8941532044397746</c:v>
                </c:pt>
                <c:pt idx="90">
                  <c:v>2.1926764790535014</c:v>
                </c:pt>
                <c:pt idx="91">
                  <c:v>2.6076065162629503</c:v>
                </c:pt>
                <c:pt idx="92">
                  <c:v>2.719325182118526</c:v>
                </c:pt>
                <c:pt idx="93">
                  <c:v>3.2301959912505618</c:v>
                </c:pt>
                <c:pt idx="94">
                  <c:v>3.6226810442456125</c:v>
                </c:pt>
                <c:pt idx="95">
                  <c:v>4.1783563542717284</c:v>
                </c:pt>
                <c:pt idx="96">
                  <c:v>4.6744059797107607</c:v>
                </c:pt>
                <c:pt idx="97">
                  <c:v>4.7033732030437037</c:v>
                </c:pt>
                <c:pt idx="98">
                  <c:v>4.958083665855062</c:v>
                </c:pt>
                <c:pt idx="99">
                  <c:v>4.7279074507737162</c:v>
                </c:pt>
                <c:pt idx="100">
                  <c:v>5.1007025065471501</c:v>
                </c:pt>
                <c:pt idx="101">
                  <c:v>4.8086875063221735</c:v>
                </c:pt>
                <c:pt idx="102">
                  <c:v>4.5427320820497608</c:v>
                </c:pt>
                <c:pt idx="103">
                  <c:v>4.5477275383130067</c:v>
                </c:pt>
                <c:pt idx="104">
                  <c:v>5.0938157155925756</c:v>
                </c:pt>
                <c:pt idx="105">
                  <c:v>5.4292497246009042</c:v>
                </c:pt>
                <c:pt idx="106">
                  <c:v>5.7065144223453323</c:v>
                </c:pt>
                <c:pt idx="107">
                  <c:v>5.7559907013828848</c:v>
                </c:pt>
                <c:pt idx="108">
                  <c:v>6.1498195734225325</c:v>
                </c:pt>
                <c:pt idx="109">
                  <c:v>6.2268913527095293</c:v>
                </c:pt>
                <c:pt idx="110">
                  <c:v>5.6687191407184478</c:v>
                </c:pt>
                <c:pt idx="111">
                  <c:v>5.4914875539138874</c:v>
                </c:pt>
                <c:pt idx="112">
                  <c:v>5.0593431165761649</c:v>
                </c:pt>
                <c:pt idx="113">
                  <c:v>4.5686615967738931</c:v>
                </c:pt>
                <c:pt idx="114">
                  <c:v>3.8918683009960153</c:v>
                </c:pt>
                <c:pt idx="115">
                  <c:v>3.5509633285411679</c:v>
                </c:pt>
                <c:pt idx="116">
                  <c:v>3.1072768511765325</c:v>
                </c:pt>
                <c:pt idx="117">
                  <c:v>2.7713345050145</c:v>
                </c:pt>
                <c:pt idx="118">
                  <c:v>2.2640844209042443</c:v>
                </c:pt>
                <c:pt idx="119">
                  <c:v>2.248918201476835</c:v>
                </c:pt>
                <c:pt idx="120">
                  <c:v>1.5420308800681237</c:v>
                </c:pt>
                <c:pt idx="121">
                  <c:v>1.3213155995193793</c:v>
                </c:pt>
                <c:pt idx="122">
                  <c:v>1.4828929266792246</c:v>
                </c:pt>
                <c:pt idx="123">
                  <c:v>1.7415271848530534</c:v>
                </c:pt>
                <c:pt idx="124">
                  <c:v>1.6088083001317255</c:v>
                </c:pt>
                <c:pt idx="125">
                  <c:v>1.4717150061213102</c:v>
                </c:pt>
                <c:pt idx="126">
                  <c:v>1.6898989990259405</c:v>
                </c:pt>
                <c:pt idx="127">
                  <c:v>1.4708296000902621</c:v>
                </c:pt>
                <c:pt idx="128">
                  <c:v>1.1064234646982696</c:v>
                </c:pt>
                <c:pt idx="129">
                  <c:v>0.48854925103070101</c:v>
                </c:pt>
                <c:pt idx="130">
                  <c:v>-2.4047503589041952E-2</c:v>
                </c:pt>
                <c:pt idx="131">
                  <c:v>-0.47356241928031562</c:v>
                </c:pt>
                <c:pt idx="132">
                  <c:v>-0.63387414706564948</c:v>
                </c:pt>
                <c:pt idx="133">
                  <c:v>-0.9748215257799786</c:v>
                </c:pt>
                <c:pt idx="134">
                  <c:v>-1.6814287454509413</c:v>
                </c:pt>
                <c:pt idx="135">
                  <c:v>-2.2961593459719376</c:v>
                </c:pt>
                <c:pt idx="136">
                  <c:v>-2.0761132035861385</c:v>
                </c:pt>
                <c:pt idx="137">
                  <c:v>-1.998895335857942</c:v>
                </c:pt>
                <c:pt idx="138">
                  <c:v>-2.4968549550990482</c:v>
                </c:pt>
                <c:pt idx="139">
                  <c:v>-2.906218791239612</c:v>
                </c:pt>
                <c:pt idx="140">
                  <c:v>-2.8639584744192259</c:v>
                </c:pt>
                <c:pt idx="141">
                  <c:v>-2.4423958529229295</c:v>
                </c:pt>
                <c:pt idx="142">
                  <c:v>-1.8512861018639803</c:v>
                </c:pt>
                <c:pt idx="143">
                  <c:v>-1.5998721477924249</c:v>
                </c:pt>
                <c:pt idx="144">
                  <c:v>-1.4774673994449761</c:v>
                </c:pt>
                <c:pt idx="145">
                  <c:v>-1.5424645592313602</c:v>
                </c:pt>
                <c:pt idx="146">
                  <c:v>-1.2104404284736137</c:v>
                </c:pt>
                <c:pt idx="147">
                  <c:v>-0.49515236060845291</c:v>
                </c:pt>
                <c:pt idx="148">
                  <c:v>-0.22229985511487138</c:v>
                </c:pt>
                <c:pt idx="149">
                  <c:v>0.36850933723835411</c:v>
                </c:pt>
                <c:pt idx="150">
                  <c:v>0.86111577716030396</c:v>
                </c:pt>
                <c:pt idx="151">
                  <c:v>1.2857820075464099</c:v>
                </c:pt>
                <c:pt idx="152">
                  <c:v>1.1650292547839447</c:v>
                </c:pt>
                <c:pt idx="153">
                  <c:v>1.1383511537388591</c:v>
                </c:pt>
                <c:pt idx="154">
                  <c:v>1.0078462176409397</c:v>
                </c:pt>
                <c:pt idx="155">
                  <c:v>0.96595679734123863</c:v>
                </c:pt>
                <c:pt idx="156">
                  <c:v>1.6045827889830111</c:v>
                </c:pt>
                <c:pt idx="157">
                  <c:v>1.8008351609557716</c:v>
                </c:pt>
                <c:pt idx="158">
                  <c:v>3.1076811258505144</c:v>
                </c:pt>
                <c:pt idx="159">
                  <c:v>2.9730216871049819</c:v>
                </c:pt>
                <c:pt idx="160">
                  <c:v>3.480191038754632</c:v>
                </c:pt>
                <c:pt idx="161">
                  <c:v>3.1942675199106763</c:v>
                </c:pt>
                <c:pt idx="162">
                  <c:v>3.347613264391569</c:v>
                </c:pt>
                <c:pt idx="163">
                  <c:v>3.5005781929349</c:v>
                </c:pt>
                <c:pt idx="164">
                  <c:v>3.7184010129415412</c:v>
                </c:pt>
                <c:pt idx="165">
                  <c:v>4.0843125754162601</c:v>
                </c:pt>
                <c:pt idx="166">
                  <c:v>4.6109286727167964</c:v>
                </c:pt>
                <c:pt idx="167">
                  <c:v>4.883565047773275</c:v>
                </c:pt>
                <c:pt idx="168">
                  <c:v>5.0523245397203986</c:v>
                </c:pt>
                <c:pt idx="169">
                  <c:v>5.404524315259196</c:v>
                </c:pt>
                <c:pt idx="170">
                  <c:v>4.5413556660880428</c:v>
                </c:pt>
                <c:pt idx="171">
                  <c:v>4.2905697637549922</c:v>
                </c:pt>
                <c:pt idx="172">
                  <c:v>3.4593215656013809</c:v>
                </c:pt>
                <c:pt idx="173">
                  <c:v>3.4936424061567717</c:v>
                </c:pt>
                <c:pt idx="174">
                  <c:v>3.7448080804348027</c:v>
                </c:pt>
                <c:pt idx="175">
                  <c:v>4.1793349908654465</c:v>
                </c:pt>
                <c:pt idx="176">
                  <c:v>4.4183016603988934</c:v>
                </c:pt>
                <c:pt idx="177">
                  <c:v>4.0726046251776893</c:v>
                </c:pt>
                <c:pt idx="178">
                  <c:v>3.8943019234633169</c:v>
                </c:pt>
                <c:pt idx="179">
                  <c:v>4.5074380991979135</c:v>
                </c:pt>
                <c:pt idx="180">
                  <c:v>4.6037121512204404</c:v>
                </c:pt>
                <c:pt idx="181">
                  <c:v>4.500761360320471</c:v>
                </c:pt>
                <c:pt idx="182">
                  <c:v>4.3971895229195868</c:v>
                </c:pt>
                <c:pt idx="183">
                  <c:v>5.143476501465738</c:v>
                </c:pt>
                <c:pt idx="184">
                  <c:v>6.0042483847521977</c:v>
                </c:pt>
                <c:pt idx="185">
                  <c:v>6.28452281848495</c:v>
                </c:pt>
                <c:pt idx="186">
                  <c:v>5.4307209356859065</c:v>
                </c:pt>
                <c:pt idx="187">
                  <c:v>4.689439948328622</c:v>
                </c:pt>
                <c:pt idx="188">
                  <c:v>4.1904102891135109</c:v>
                </c:pt>
                <c:pt idx="189">
                  <c:v>4.0176574884126293</c:v>
                </c:pt>
                <c:pt idx="190">
                  <c:v>3.7168820986277717</c:v>
                </c:pt>
                <c:pt idx="191">
                  <c:v>2.7178449449920317</c:v>
                </c:pt>
                <c:pt idx="192">
                  <c:v>1.8348997912466913</c:v>
                </c:pt>
                <c:pt idx="193">
                  <c:v>1.5872796944526923</c:v>
                </c:pt>
                <c:pt idx="194">
                  <c:v>1.5361028493862783</c:v>
                </c:pt>
                <c:pt idx="195">
                  <c:v>1.1242605591451849</c:v>
                </c:pt>
                <c:pt idx="196">
                  <c:v>0.5616068563833565</c:v>
                </c:pt>
                <c:pt idx="197">
                  <c:v>0.26287877494017842</c:v>
                </c:pt>
                <c:pt idx="198">
                  <c:v>0.95425785094409576</c:v>
                </c:pt>
                <c:pt idx="199">
                  <c:v>1.2657094862377871</c:v>
                </c:pt>
                <c:pt idx="200">
                  <c:v>1.6969682403938924</c:v>
                </c:pt>
                <c:pt idx="201">
                  <c:v>1.6549174294790525</c:v>
                </c:pt>
                <c:pt idx="202">
                  <c:v>1.3002978153386469</c:v>
                </c:pt>
                <c:pt idx="203">
                  <c:v>1.6430959563921377</c:v>
                </c:pt>
                <c:pt idx="204">
                  <c:v>2.2653953748479339</c:v>
                </c:pt>
                <c:pt idx="205">
                  <c:v>2.7742778814305424</c:v>
                </c:pt>
                <c:pt idx="206">
                  <c:v>2.6038101093907473</c:v>
                </c:pt>
                <c:pt idx="207">
                  <c:v>2.1385055758070148</c:v>
                </c:pt>
                <c:pt idx="208">
                  <c:v>1.9044436783677288</c:v>
                </c:pt>
                <c:pt idx="209">
                  <c:v>1.8891002722972949</c:v>
                </c:pt>
                <c:pt idx="210">
                  <c:v>1.6596494653975835</c:v>
                </c:pt>
                <c:pt idx="211">
                  <c:v>1.7787100952033397</c:v>
                </c:pt>
                <c:pt idx="212">
                  <c:v>1.9783850033741945</c:v>
                </c:pt>
                <c:pt idx="213">
                  <c:v>2.3734829124996359</c:v>
                </c:pt>
                <c:pt idx="214">
                  <c:v>2.6190586418298967</c:v>
                </c:pt>
                <c:pt idx="215">
                  <c:v>2.245395212595569</c:v>
                </c:pt>
                <c:pt idx="216">
                  <c:v>1.9573468919589887</c:v>
                </c:pt>
                <c:pt idx="217">
                  <c:v>1.7501229374336624</c:v>
                </c:pt>
                <c:pt idx="218">
                  <c:v>1.8518397758340743</c:v>
                </c:pt>
                <c:pt idx="219">
                  <c:v>2.123510247705207</c:v>
                </c:pt>
                <c:pt idx="220">
                  <c:v>2.5352662843001861</c:v>
                </c:pt>
                <c:pt idx="221">
                  <c:v>2.9680131885348571</c:v>
                </c:pt>
                <c:pt idx="222">
                  <c:v>3.2488964860960534</c:v>
                </c:pt>
                <c:pt idx="223">
                  <c:v>3.1329041730981722</c:v>
                </c:pt>
                <c:pt idx="224">
                  <c:v>3.0024149497281938</c:v>
                </c:pt>
                <c:pt idx="225">
                  <c:v>3.0115861588035697</c:v>
                </c:pt>
                <c:pt idx="226">
                  <c:v>3.09238455732046</c:v>
                </c:pt>
                <c:pt idx="227">
                  <c:v>3.0568215663445919</c:v>
                </c:pt>
                <c:pt idx="228">
                  <c:v>2.6630965224056835</c:v>
                </c:pt>
                <c:pt idx="229">
                  <c:v>2.119715184925286</c:v>
                </c:pt>
                <c:pt idx="230">
                  <c:v>1.9744229124845303</c:v>
                </c:pt>
                <c:pt idx="231">
                  <c:v>1.8898929737174885</c:v>
                </c:pt>
                <c:pt idx="232">
                  <c:v>1.6993958207419446</c:v>
                </c:pt>
                <c:pt idx="233">
                  <c:v>1.3505188175205962</c:v>
                </c:pt>
                <c:pt idx="234">
                  <c:v>1.3114419373892794</c:v>
                </c:pt>
                <c:pt idx="235">
                  <c:v>1.3773296848759831</c:v>
                </c:pt>
                <c:pt idx="236">
                  <c:v>1.2470936151292911</c:v>
                </c:pt>
                <c:pt idx="237">
                  <c:v>1.0018209847997062</c:v>
                </c:pt>
                <c:pt idx="238">
                  <c:v>1.2955917028808717</c:v>
                </c:pt>
                <c:pt idx="239">
                  <c:v>1.6837301658631398</c:v>
                </c:pt>
                <c:pt idx="240">
                  <c:v>2.0248015594888757</c:v>
                </c:pt>
                <c:pt idx="241">
                  <c:v>2.3578477208669568</c:v>
                </c:pt>
                <c:pt idx="242">
                  <c:v>2.5679669856071063</c:v>
                </c:pt>
                <c:pt idx="243">
                  <c:v>2.8436384000623871</c:v>
                </c:pt>
                <c:pt idx="244">
                  <c:v>2.7703137673681377</c:v>
                </c:pt>
                <c:pt idx="245">
                  <c:v>3.0244464505106983</c:v>
                </c:pt>
                <c:pt idx="246">
                  <c:v>2.7912943615901353</c:v>
                </c:pt>
                <c:pt idx="247">
                  <c:v>2.7758941643132307</c:v>
                </c:pt>
                <c:pt idx="248">
                  <c:v>2.48732118991708</c:v>
                </c:pt>
                <c:pt idx="249">
                  <c:v>2.4501703465198199</c:v>
                </c:pt>
                <c:pt idx="250">
                  <c:v>1.9013403536326523</c:v>
                </c:pt>
                <c:pt idx="251">
                  <c:v>1.8840611288269304</c:v>
                </c:pt>
                <c:pt idx="252">
                  <c:v>2.064819243081284</c:v>
                </c:pt>
                <c:pt idx="253">
                  <c:v>2.3029103606285961</c:v>
                </c:pt>
                <c:pt idx="254">
                  <c:v>1.842293914626647</c:v>
                </c:pt>
                <c:pt idx="255">
                  <c:v>1.4573036850334953</c:v>
                </c:pt>
                <c:pt idx="256">
                  <c:v>1.1354829038737302</c:v>
                </c:pt>
                <c:pt idx="257">
                  <c:v>0.76684478281301427</c:v>
                </c:pt>
                <c:pt idx="258">
                  <c:v>0.65219530354057031</c:v>
                </c:pt>
                <c:pt idx="259">
                  <c:v>0.74090620826088305</c:v>
                </c:pt>
                <c:pt idx="260">
                  <c:v>0.95495081307379603</c:v>
                </c:pt>
                <c:pt idx="261">
                  <c:v>0.98620038133785393</c:v>
                </c:pt>
                <c:pt idx="262">
                  <c:v>1.3614570919913804</c:v>
                </c:pt>
                <c:pt idx="263">
                  <c:v>1.3602469513952276</c:v>
                </c:pt>
                <c:pt idx="264">
                  <c:v>0.96286976107997635</c:v>
                </c:pt>
                <c:pt idx="265">
                  <c:v>0.72716080260708527</c:v>
                </c:pt>
                <c:pt idx="266">
                  <c:v>1.1835896283146852</c:v>
                </c:pt>
                <c:pt idx="267">
                  <c:v>1.5916146479345583</c:v>
                </c:pt>
                <c:pt idx="268">
                  <c:v>1.6508750855750653</c:v>
                </c:pt>
                <c:pt idx="269">
                  <c:v>2.0145371189173256</c:v>
                </c:pt>
                <c:pt idx="270">
                  <c:v>2.1888670358584328</c:v>
                </c:pt>
                <c:pt idx="271">
                  <c:v>2.1740968332186972</c:v>
                </c:pt>
                <c:pt idx="272">
                  <c:v>2.0792509637021173</c:v>
                </c:pt>
                <c:pt idx="273">
                  <c:v>2.1567239119823389</c:v>
                </c:pt>
                <c:pt idx="274">
                  <c:v>1.9773578214562937</c:v>
                </c:pt>
                <c:pt idx="275">
                  <c:v>2.0166754091119454</c:v>
                </c:pt>
                <c:pt idx="276">
                  <c:v>2.7310768602242907</c:v>
                </c:pt>
                <c:pt idx="277">
                  <c:v>3.2165056161483241</c:v>
                </c:pt>
                <c:pt idx="278">
                  <c:v>2.8280321201143099</c:v>
                </c:pt>
                <c:pt idx="279">
                  <c:v>2.18384262433029</c:v>
                </c:pt>
                <c:pt idx="280">
                  <c:v>2.209717634198527</c:v>
                </c:pt>
                <c:pt idx="281">
                  <c:v>2.3101463125601684</c:v>
                </c:pt>
                <c:pt idx="282">
                  <c:v>2.1164363587548696</c:v>
                </c:pt>
                <c:pt idx="283">
                  <c:v>1.7033020706672453</c:v>
                </c:pt>
                <c:pt idx="284">
                  <c:v>1.1167979386990323</c:v>
                </c:pt>
                <c:pt idx="285">
                  <c:v>0.94478405536491117</c:v>
                </c:pt>
                <c:pt idx="286">
                  <c:v>0.91830529698626595</c:v>
                </c:pt>
                <c:pt idx="287">
                  <c:v>1.2120305097665263</c:v>
                </c:pt>
                <c:pt idx="288">
                  <c:v>0.84184114887906336</c:v>
                </c:pt>
                <c:pt idx="289">
                  <c:v>0.62001086734784217</c:v>
                </c:pt>
                <c:pt idx="290">
                  <c:v>0.7469803999787139</c:v>
                </c:pt>
                <c:pt idx="291">
                  <c:v>1.2914762394860002</c:v>
                </c:pt>
                <c:pt idx="292">
                  <c:v>1.787899400733628</c:v>
                </c:pt>
                <c:pt idx="293">
                  <c:v>1.5203632796445543</c:v>
                </c:pt>
                <c:pt idx="294">
                  <c:v>1.4394840878399373</c:v>
                </c:pt>
                <c:pt idx="295">
                  <c:v>1.3084465093987196</c:v>
                </c:pt>
                <c:pt idx="296">
                  <c:v>1.8699971642998081</c:v>
                </c:pt>
                <c:pt idx="297">
                  <c:v>2.6533391559997677</c:v>
                </c:pt>
                <c:pt idx="298">
                  <c:v>3.5303419776183897</c:v>
                </c:pt>
                <c:pt idx="299">
                  <c:v>3.7344561646325047</c:v>
                </c:pt>
                <c:pt idx="300">
                  <c:v>3.8274666425886394</c:v>
                </c:pt>
                <c:pt idx="301">
                  <c:v>3.9237050117784111</c:v>
                </c:pt>
                <c:pt idx="302">
                  <c:v>4.5168911581126014</c:v>
                </c:pt>
                <c:pt idx="303">
                  <c:v>4.9317688306854901</c:v>
                </c:pt>
                <c:pt idx="304">
                  <c:v>5.2672844341530745</c:v>
                </c:pt>
                <c:pt idx="305">
                  <c:v>5.6520486472178888</c:v>
                </c:pt>
                <c:pt idx="306">
                  <c:v>6.137876199590564</c:v>
                </c:pt>
                <c:pt idx="307">
                  <c:v>6.6761237605058588</c:v>
                </c:pt>
                <c:pt idx="308">
                  <c:v>7.2072592768241961</c:v>
                </c:pt>
                <c:pt idx="309">
                  <c:v>6.8010975864159606</c:v>
                </c:pt>
                <c:pt idx="310">
                  <c:v>6.0169030004851187</c:v>
                </c:pt>
                <c:pt idx="311">
                  <c:v>5.3373928150601158</c:v>
                </c:pt>
                <c:pt idx="312">
                  <c:v>5.3172991595140218</c:v>
                </c:pt>
                <c:pt idx="313">
                  <c:v>5.1100797867448255</c:v>
                </c:pt>
                <c:pt idx="314">
                  <c:v>4.8607151955811112</c:v>
                </c:pt>
                <c:pt idx="315">
                  <c:v>4.530496471554768</c:v>
                </c:pt>
                <c:pt idx="316">
                  <c:v>4.2766259770396831</c:v>
                </c:pt>
                <c:pt idx="317">
                  <c:v>3.9540825202193375</c:v>
                </c:pt>
                <c:pt idx="318">
                  <c:v>3.6432716405424781</c:v>
                </c:pt>
                <c:pt idx="319">
                  <c:v>3.3304134885333347</c:v>
                </c:pt>
                <c:pt idx="320">
                  <c:v>2.9116998774435077</c:v>
                </c:pt>
                <c:pt idx="321">
                  <c:v>2.4417839820109588</c:v>
                </c:pt>
                <c:pt idx="322">
                  <c:v>2.6486008386356508</c:v>
                </c:pt>
                <c:pt idx="323">
                  <c:v>2.6368152116169608</c:v>
                </c:pt>
                <c:pt idx="324">
                  <c:v>2.8937156333062042</c:v>
                </c:pt>
                <c:pt idx="325">
                  <c:v>3.0598980567771772</c:v>
                </c:pt>
                <c:pt idx="326">
                  <c:v>3.3154779530964795</c:v>
                </c:pt>
                <c:pt idx="327">
                  <c:v>3.1958568441693869</c:v>
                </c:pt>
                <c:pt idx="328">
                  <c:v>3.0627342658677836</c:v>
                </c:pt>
                <c:pt idx="329">
                  <c:v>3.3131426966551247</c:v>
                </c:pt>
                <c:pt idx="330">
                  <c:v>3.9382208095034343</c:v>
                </c:pt>
                <c:pt idx="331">
                  <c:v>4.4581268241964844</c:v>
                </c:pt>
                <c:pt idx="332">
                  <c:v>4.448047973510505</c:v>
                </c:pt>
                <c:pt idx="333">
                  <c:v>4.7137654115673833</c:v>
                </c:pt>
                <c:pt idx="334">
                  <c:v>4.3513620064265623</c:v>
                </c:pt>
                <c:pt idx="335">
                  <c:v>4.6267145760512163</c:v>
                </c:pt>
                <c:pt idx="336">
                  <c:v>4.6472689326396699</c:v>
                </c:pt>
                <c:pt idx="337">
                  <c:v>4.8296019131041756</c:v>
                </c:pt>
                <c:pt idx="338">
                  <c:v>4.5409085602878596</c:v>
                </c:pt>
                <c:pt idx="339">
                  <c:v>4.2631114504721346</c:v>
                </c:pt>
                <c:pt idx="340">
                  <c:v>3.8246703626755085</c:v>
                </c:pt>
                <c:pt idx="341">
                  <c:v>3.6090117181033055</c:v>
                </c:pt>
                <c:pt idx="342">
                  <c:v>3.5022239813229383</c:v>
                </c:pt>
                <c:pt idx="343">
                  <c:v>4.1847181713289494</c:v>
                </c:pt>
                <c:pt idx="344">
                  <c:v>4.7392181098844466</c:v>
                </c:pt>
                <c:pt idx="345">
                  <c:v>5.3753384316848507</c:v>
                </c:pt>
                <c:pt idx="346">
                  <c:v>5.3281007803012148</c:v>
                </c:pt>
                <c:pt idx="347">
                  <c:v>5.5948732723411387</c:v>
                </c:pt>
                <c:pt idx="348">
                  <c:v>4.5077737753675517</c:v>
                </c:pt>
                <c:pt idx="349">
                  <c:v>3.8923859775978009</c:v>
                </c:pt>
                <c:pt idx="350">
                  <c:v>3.0800753518569035</c:v>
                </c:pt>
                <c:pt idx="351">
                  <c:v>3.1373038682791954</c:v>
                </c:pt>
                <c:pt idx="352">
                  <c:v>3.2725603128939129</c:v>
                </c:pt>
                <c:pt idx="353">
                  <c:v>2.606250489001094</c:v>
                </c:pt>
                <c:pt idx="354">
                  <c:v>1.3271288291205385</c:v>
                </c:pt>
                <c:pt idx="355">
                  <c:v>-0.14269458511578792</c:v>
                </c:pt>
                <c:pt idx="356">
                  <c:v>-1.0073551756801691</c:v>
                </c:pt>
                <c:pt idx="357">
                  <c:v>-1.2692029405438565</c:v>
                </c:pt>
                <c:pt idx="358">
                  <c:v>-1.1937949782914514</c:v>
                </c:pt>
                <c:pt idx="359">
                  <c:v>-1.1834312070569397</c:v>
                </c:pt>
                <c:pt idx="360">
                  <c:v>-0.50995641930058344</c:v>
                </c:pt>
                <c:pt idx="361">
                  <c:v>-5.8691164129975881E-2</c:v>
                </c:pt>
                <c:pt idx="362">
                  <c:v>0.56992222230816125</c:v>
                </c:pt>
                <c:pt idx="363">
                  <c:v>0.47806049131475792</c:v>
                </c:pt>
                <c:pt idx="364">
                  <c:v>0.43900672217904724</c:v>
                </c:pt>
                <c:pt idx="365">
                  <c:v>1.4648312927136864</c:v>
                </c:pt>
                <c:pt idx="366">
                  <c:v>2.9431525746255405</c:v>
                </c:pt>
                <c:pt idx="367">
                  <c:v>3.9073091986325137</c:v>
                </c:pt>
                <c:pt idx="368">
                  <c:v>4.0467336546038846</c:v>
                </c:pt>
                <c:pt idx="369">
                  <c:v>3.5240771313173491</c:v>
                </c:pt>
                <c:pt idx="370">
                  <c:v>3.6681827437019754</c:v>
                </c:pt>
                <c:pt idx="371">
                  <c:v>3.2862833758525722</c:v>
                </c:pt>
                <c:pt idx="372">
                  <c:v>3.2981590364546287</c:v>
                </c:pt>
                <c:pt idx="373">
                  <c:v>2.6408347799792065</c:v>
                </c:pt>
                <c:pt idx="374">
                  <c:v>2.7068253642811957</c:v>
                </c:pt>
                <c:pt idx="375">
                  <c:v>3.2159061436372038</c:v>
                </c:pt>
                <c:pt idx="376">
                  <c:v>3.9380528366821377</c:v>
                </c:pt>
                <c:pt idx="377">
                  <c:v>3.7365002155590021</c:v>
                </c:pt>
                <c:pt idx="378">
                  <c:v>3.2637101060631002</c:v>
                </c:pt>
                <c:pt idx="379">
                  <c:v>2.8142772417702799</c:v>
                </c:pt>
                <c:pt idx="380">
                  <c:v>2.9873131097291949</c:v>
                </c:pt>
                <c:pt idx="381">
                  <c:v>2.8202405231803063</c:v>
                </c:pt>
                <c:pt idx="382">
                  <c:v>2.9443621696349176</c:v>
                </c:pt>
                <c:pt idx="383">
                  <c:v>2.920270685055093</c:v>
                </c:pt>
                <c:pt idx="384">
                  <c:v>3.5895130653458951</c:v>
                </c:pt>
                <c:pt idx="385">
                  <c:v>4.5918325422466433</c:v>
                </c:pt>
                <c:pt idx="386">
                  <c:v>5.2242887378915137</c:v>
                </c:pt>
                <c:pt idx="387">
                  <c:v>5.3404426849055442</c:v>
                </c:pt>
                <c:pt idx="388">
                  <c:v>4.9175270743502475</c:v>
                </c:pt>
                <c:pt idx="389">
                  <c:v>4.7979347055733035</c:v>
                </c:pt>
                <c:pt idx="390">
                  <c:v>4.3967644306660558</c:v>
                </c:pt>
                <c:pt idx="391">
                  <c:v>4.4120126079518762</c:v>
                </c:pt>
                <c:pt idx="392">
                  <c:v>4.5634351743664592</c:v>
                </c:pt>
                <c:pt idx="393">
                  <c:v>5.1621594487109013</c:v>
                </c:pt>
                <c:pt idx="394">
                  <c:v>5.0904632273484518</c:v>
                </c:pt>
                <c:pt idx="395">
                  <c:v>4.9644676360742546</c:v>
                </c:pt>
                <c:pt idx="396">
                  <c:v>4.2375442548498343</c:v>
                </c:pt>
                <c:pt idx="397">
                  <c:v>3.4686348989345861</c:v>
                </c:pt>
                <c:pt idx="398">
                  <c:v>2.3561788377831849</c:v>
                </c:pt>
                <c:pt idx="399">
                  <c:v>1.508188160017454</c:v>
                </c:pt>
                <c:pt idx="400">
                  <c:v>0.76703891448852701</c:v>
                </c:pt>
                <c:pt idx="401">
                  <c:v>0.49555177719471377</c:v>
                </c:pt>
                <c:pt idx="402">
                  <c:v>0.39229926139630056</c:v>
                </c:pt>
                <c:pt idx="403">
                  <c:v>0.34830679028028388</c:v>
                </c:pt>
                <c:pt idx="404">
                  <c:v>0.14330567136251471</c:v>
                </c:pt>
                <c:pt idx="405">
                  <c:v>4.5328952155609947E-2</c:v>
                </c:pt>
                <c:pt idx="406">
                  <c:v>-0.11658445016121677</c:v>
                </c:pt>
                <c:pt idx="407">
                  <c:v>-0.14792293184265892</c:v>
                </c:pt>
                <c:pt idx="408">
                  <c:v>-0.55487825397582125</c:v>
                </c:pt>
                <c:pt idx="409">
                  <c:v>-0.64045441225287769</c:v>
                </c:pt>
                <c:pt idx="410">
                  <c:v>-0.50584245726467136</c:v>
                </c:pt>
                <c:pt idx="411">
                  <c:v>-0.19581905056175186</c:v>
                </c:pt>
                <c:pt idx="412">
                  <c:v>0.2438197228323391</c:v>
                </c:pt>
                <c:pt idx="413">
                  <c:v>0.32451793614776125</c:v>
                </c:pt>
                <c:pt idx="414">
                  <c:v>0.63378733425243361</c:v>
                </c:pt>
                <c:pt idx="415">
                  <c:v>0.61107301817810988</c:v>
                </c:pt>
                <c:pt idx="416">
                  <c:v>0.61089775316327533</c:v>
                </c:pt>
                <c:pt idx="417">
                  <c:v>0.53118642745546563</c:v>
                </c:pt>
                <c:pt idx="418">
                  <c:v>0.80468082632751958</c:v>
                </c:pt>
                <c:pt idx="419">
                  <c:v>0.75600258749610738</c:v>
                </c:pt>
                <c:pt idx="420">
                  <c:v>0.88175690302743082</c:v>
                </c:pt>
                <c:pt idx="421">
                  <c:v>1.0876786623985613</c:v>
                </c:pt>
                <c:pt idx="422">
                  <c:v>1.4366204823719864</c:v>
                </c:pt>
                <c:pt idx="423">
                  <c:v>1.2070560676082698</c:v>
                </c:pt>
                <c:pt idx="424">
                  <c:v>1.2393230155709478</c:v>
                </c:pt>
                <c:pt idx="425">
                  <c:v>0.98720394589946192</c:v>
                </c:pt>
                <c:pt idx="426">
                  <c:v>0.96066232099016879</c:v>
                </c:pt>
                <c:pt idx="427">
                  <c:v>0.54384794788502333</c:v>
                </c:pt>
                <c:pt idx="428">
                  <c:v>0.22746859672511111</c:v>
                </c:pt>
                <c:pt idx="429">
                  <c:v>0.23131093272972247</c:v>
                </c:pt>
                <c:pt idx="430">
                  <c:v>-0.39341295290212797</c:v>
                </c:pt>
                <c:pt idx="431">
                  <c:v>-0.19894065499347358</c:v>
                </c:pt>
                <c:pt idx="432">
                  <c:v>-0.35894522763296743</c:v>
                </c:pt>
                <c:pt idx="433">
                  <c:v>-0.55170553300191161</c:v>
                </c:pt>
                <c:pt idx="434">
                  <c:v>-0.78860190038093636</c:v>
                </c:pt>
                <c:pt idx="435">
                  <c:v>-0.71204022625755981</c:v>
                </c:pt>
                <c:pt idx="436">
                  <c:v>-0.7243373805547626</c:v>
                </c:pt>
                <c:pt idx="437">
                  <c:v>-1.0628037855233585</c:v>
                </c:pt>
                <c:pt idx="438">
                  <c:v>-1.4129140438929877</c:v>
                </c:pt>
                <c:pt idx="439">
                  <c:v>-1.5756191558154442</c:v>
                </c:pt>
                <c:pt idx="440">
                  <c:v>-1.7807737362470433</c:v>
                </c:pt>
                <c:pt idx="441">
                  <c:v>-2.283134644297935</c:v>
                </c:pt>
                <c:pt idx="442">
                  <c:v>-1.8364015589038329</c:v>
                </c:pt>
                <c:pt idx="443">
                  <c:v>-1.86859283629911</c:v>
                </c:pt>
                <c:pt idx="444">
                  <c:v>-1.2748793135716197</c:v>
                </c:pt>
                <c:pt idx="445">
                  <c:v>-1.0669829006204168</c:v>
                </c:pt>
                <c:pt idx="446">
                  <c:v>-0.70896502843771358</c:v>
                </c:pt>
                <c:pt idx="447">
                  <c:v>-0.38102442856243757</c:v>
                </c:pt>
                <c:pt idx="448">
                  <c:v>-9.0771282459900515E-2</c:v>
                </c:pt>
                <c:pt idx="449">
                  <c:v>0.96743607893077233</c:v>
                </c:pt>
                <c:pt idx="450">
                  <c:v>1.47786739086746</c:v>
                </c:pt>
                <c:pt idx="451">
                  <c:v>2.0722771068764523</c:v>
                </c:pt>
                <c:pt idx="452">
                  <c:v>2.5989338492249825</c:v>
                </c:pt>
                <c:pt idx="453">
                  <c:v>2.8501443856998376</c:v>
                </c:pt>
                <c:pt idx="454">
                  <c:v>2.9496762612030825</c:v>
                </c:pt>
                <c:pt idx="455">
                  <c:v>3.0488083755554563</c:v>
                </c:pt>
                <c:pt idx="456">
                  <c:v>2.9010412141913466</c:v>
                </c:pt>
                <c:pt idx="457">
                  <c:v>2.7095551643474769</c:v>
                </c:pt>
                <c:pt idx="458">
                  <c:v>2.1490456167083671</c:v>
                </c:pt>
                <c:pt idx="459">
                  <c:v>2.1405617755498429</c:v>
                </c:pt>
              </c:numCache>
            </c:numRef>
          </c:val>
          <c:smooth val="0"/>
          <c:extLst>
            <c:ext xmlns:c16="http://schemas.microsoft.com/office/drawing/2014/chart" uri="{C3380CC4-5D6E-409C-BE32-E72D297353CC}">
              <c16:uniqueId val="{00000001-6943-4BF5-A6FB-ED8A63281FDC}"/>
            </c:ext>
          </c:extLst>
        </c:ser>
        <c:dLbls>
          <c:showLegendKey val="0"/>
          <c:showVal val="0"/>
          <c:showCatName val="0"/>
          <c:showSerName val="0"/>
          <c:showPercent val="0"/>
          <c:showBubbleSize val="0"/>
        </c:dLbls>
        <c:smooth val="0"/>
        <c:axId val="589366680"/>
        <c:axId val="589363544"/>
      </c:lineChart>
      <c:dateAx>
        <c:axId val="589366680"/>
        <c:scaling>
          <c:orientation val="minMax"/>
          <c:min val="39539"/>
        </c:scaling>
        <c:delete val="0"/>
        <c:axPos val="b"/>
        <c:numFmt formatCode="mmm\-yy" sourceLinked="0"/>
        <c:majorTickMark val="none"/>
        <c:minorTickMark val="none"/>
        <c:tickLblPos val="low"/>
        <c:spPr>
          <a:ln w="12700">
            <a:solidFill>
              <a:schemeClr val="tx1"/>
            </a:solidFill>
          </a:ln>
        </c:spPr>
        <c:txPr>
          <a:bodyPr rot="0" vert="horz"/>
          <a:lstStyle/>
          <a:p>
            <a:pPr>
              <a:defRPr sz="2000" b="0" i="0" u="none" strike="noStrike" baseline="0">
                <a:solidFill>
                  <a:srgbClr val="000000"/>
                </a:solidFill>
                <a:latin typeface="Arial"/>
                <a:ea typeface="Arial"/>
                <a:cs typeface="Arial"/>
              </a:defRPr>
            </a:pPr>
            <a:endParaRPr lang="en-US"/>
          </a:p>
        </c:txPr>
        <c:crossAx val="589363544"/>
        <c:crosses val="autoZero"/>
        <c:auto val="1"/>
        <c:lblOffset val="100"/>
        <c:baseTimeUnit val="months"/>
        <c:majorUnit val="24"/>
        <c:majorTimeUnit val="months"/>
      </c:dateAx>
      <c:valAx>
        <c:axId val="589363544"/>
        <c:scaling>
          <c:orientation val="minMax"/>
          <c:max val="6"/>
          <c:min val="-3"/>
        </c:scaling>
        <c:delete val="0"/>
        <c:axPos val="l"/>
        <c:title>
          <c:tx>
            <c:rich>
              <a:bodyPr rot="0" vert="horz"/>
              <a:lstStyle/>
              <a:p>
                <a:pPr algn="ctr">
                  <a:defRPr sz="1800" b="0" i="0" u="none" strike="noStrike" baseline="0">
                    <a:solidFill>
                      <a:srgbClr val="000000"/>
                    </a:solidFill>
                    <a:latin typeface="Arial"/>
                    <a:ea typeface="Arial"/>
                    <a:cs typeface="Arial"/>
                  </a:defRPr>
                </a:pPr>
                <a:r>
                  <a:rPr lang="en-AU" sz="1800"/>
                  <a:t>%</a:t>
                </a:r>
              </a:p>
            </c:rich>
          </c:tx>
          <c:layout>
            <c:manualLayout>
              <c:xMode val="edge"/>
              <c:yMode val="edge"/>
              <c:x val="2.7682068899055005E-2"/>
              <c:y val="5.8459554806971591E-2"/>
            </c:manualLayout>
          </c:layout>
          <c:overlay val="0"/>
        </c:title>
        <c:numFmt formatCode="#,##0" sourceLinked="0"/>
        <c:majorTickMark val="out"/>
        <c:minorTickMark val="none"/>
        <c:tickLblPos val="nextTo"/>
        <c:spPr>
          <a:ln w="12700">
            <a:solidFill>
              <a:schemeClr val="tx1"/>
            </a:solidFill>
          </a:ln>
        </c:spPr>
        <c:txPr>
          <a:bodyPr rot="0" vert="horz"/>
          <a:lstStyle/>
          <a:p>
            <a:pPr>
              <a:defRPr sz="2000" b="0" i="0" u="none" strike="noStrike" baseline="0">
                <a:solidFill>
                  <a:srgbClr val="000000"/>
                </a:solidFill>
                <a:latin typeface="Arial"/>
                <a:ea typeface="Arial"/>
                <a:cs typeface="Arial"/>
              </a:defRPr>
            </a:pPr>
            <a:endParaRPr lang="en-US"/>
          </a:p>
        </c:txPr>
        <c:crossAx val="589366680"/>
        <c:crosses val="autoZero"/>
        <c:crossBetween val="between"/>
      </c:valAx>
      <c:spPr>
        <a:ln w="12700">
          <a:solidFill>
            <a:schemeClr val="tx1"/>
          </a:solidFill>
        </a:ln>
      </c:spPr>
    </c:plotArea>
    <c:legend>
      <c:legendPos val="r"/>
      <c:layout>
        <c:manualLayout>
          <c:xMode val="edge"/>
          <c:yMode val="edge"/>
          <c:x val="0.27152143827247605"/>
          <c:y val="0.69910305354343738"/>
          <c:w val="0.40527575406587252"/>
          <c:h val="0.14503643624046367"/>
        </c:manualLayout>
      </c:layout>
      <c:overlay val="0"/>
      <c:txPr>
        <a:bodyPr/>
        <a:lstStyle/>
        <a:p>
          <a:pPr>
            <a:defRPr sz="1800" b="0" i="0" u="none" strike="noStrike" baseline="0">
              <a:solidFill>
                <a:srgbClr val="000000"/>
              </a:solidFill>
              <a:latin typeface="Arial"/>
              <a:ea typeface="Arial"/>
              <a:cs typeface="Arial"/>
            </a:defRPr>
          </a:pPr>
          <a:endParaRPr lang="en-US"/>
        </a:p>
      </c:txPr>
    </c:legend>
    <c:plotVisOnly val="1"/>
    <c:dispBlanksAs val="gap"/>
    <c:showDLblsOverMax val="0"/>
  </c:chart>
  <c:spPr>
    <a:ln>
      <a:noFill/>
    </a:ln>
  </c:spPr>
  <c:txPr>
    <a:bodyPr/>
    <a:lstStyle/>
    <a:p>
      <a:pPr>
        <a:defRPr sz="18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dirty="0">
                <a:effectLst/>
              </a:rPr>
              <a:t>EMPLOYMENT</a:t>
            </a:r>
            <a:endParaRPr lang="en-AU" sz="2400" dirty="0">
              <a:effectLst/>
            </a:endParaRPr>
          </a:p>
          <a:p>
            <a:pPr>
              <a:defRPr/>
            </a:pPr>
            <a:r>
              <a:rPr lang="en-AU" sz="2400" b="0" i="0" baseline="0" dirty="0">
                <a:effectLst/>
              </a:rPr>
              <a:t>Western Australia, Annual Average Growt</a:t>
            </a:r>
            <a:r>
              <a:rPr lang="en-AU" sz="1800" b="0" i="0" baseline="0" dirty="0">
                <a:effectLst/>
              </a:rPr>
              <a:t>h</a:t>
            </a:r>
            <a:endParaRPr lang="en-AU" dirty="0">
              <a:effectLs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3828396705604104"/>
          <c:w val="0.88247358729064596"/>
          <c:h val="0.74447815646983784"/>
        </c:manualLayout>
      </c:layout>
      <c:barChart>
        <c:barDir val="col"/>
        <c:grouping val="clustered"/>
        <c:varyColors val="0"/>
        <c:ser>
          <c:idx val="0"/>
          <c:order val="0"/>
          <c:tx>
            <c:strRef>
              <c:f>'S22 Data'!$B$5</c:f>
              <c:strCache>
                <c:ptCount val="1"/>
                <c:pt idx="0">
                  <c:v>Employment</c:v>
                </c:pt>
              </c:strCache>
            </c:strRef>
          </c:tx>
          <c:spPr>
            <a:solidFill>
              <a:srgbClr val="00B0F0"/>
            </a:solidFill>
            <a:ln>
              <a:noFill/>
            </a:ln>
            <a:effectLst/>
          </c:spPr>
          <c:invertIfNegative val="0"/>
          <c:dPt>
            <c:idx val="19"/>
            <c:invertIfNegative val="0"/>
            <c:bubble3D val="0"/>
            <c:spPr>
              <a:solidFill>
                <a:srgbClr val="00B0F0"/>
              </a:solidFill>
              <a:ln>
                <a:noFill/>
              </a:ln>
              <a:effectLst/>
            </c:spPr>
            <c:extLst>
              <c:ext xmlns:c16="http://schemas.microsoft.com/office/drawing/2014/chart" uri="{C3380CC4-5D6E-409C-BE32-E72D297353CC}">
                <c16:uniqueId val="{00000001-6F36-4514-9B40-68E0A111B5F4}"/>
              </c:ext>
            </c:extLst>
          </c:dPt>
          <c:dPt>
            <c:idx val="20"/>
            <c:invertIfNegative val="0"/>
            <c:bubble3D val="0"/>
            <c:spPr>
              <a:solidFill>
                <a:srgbClr val="002060"/>
              </a:solidFill>
              <a:ln>
                <a:noFill/>
              </a:ln>
              <a:effectLst/>
            </c:spPr>
            <c:extLst>
              <c:ext xmlns:c16="http://schemas.microsoft.com/office/drawing/2014/chart" uri="{C3380CC4-5D6E-409C-BE32-E72D297353CC}">
                <c16:uniqueId val="{00000003-6F36-4514-9B40-68E0A111B5F4}"/>
              </c:ext>
            </c:extLst>
          </c:dPt>
          <c:dPt>
            <c:idx val="21"/>
            <c:invertIfNegative val="0"/>
            <c:bubble3D val="0"/>
            <c:spPr>
              <a:solidFill>
                <a:srgbClr val="002060"/>
              </a:solidFill>
              <a:ln>
                <a:noFill/>
              </a:ln>
              <a:effectLst/>
            </c:spPr>
            <c:extLst>
              <c:ext xmlns:c16="http://schemas.microsoft.com/office/drawing/2014/chart" uri="{C3380CC4-5D6E-409C-BE32-E72D297353CC}">
                <c16:uniqueId val="{00000005-6F36-4514-9B40-68E0A111B5F4}"/>
              </c:ext>
            </c:extLst>
          </c:dPt>
          <c:dPt>
            <c:idx val="22"/>
            <c:invertIfNegative val="0"/>
            <c:bubble3D val="0"/>
            <c:spPr>
              <a:solidFill>
                <a:srgbClr val="002060"/>
              </a:solidFill>
              <a:ln>
                <a:noFill/>
              </a:ln>
              <a:effectLst/>
            </c:spPr>
            <c:extLst>
              <c:ext xmlns:c16="http://schemas.microsoft.com/office/drawing/2014/chart" uri="{C3380CC4-5D6E-409C-BE32-E72D297353CC}">
                <c16:uniqueId val="{00000007-6F36-4514-9B40-68E0A111B5F4}"/>
              </c:ext>
            </c:extLst>
          </c:dPt>
          <c:dPt>
            <c:idx val="23"/>
            <c:invertIfNegative val="0"/>
            <c:bubble3D val="0"/>
            <c:spPr>
              <a:solidFill>
                <a:srgbClr val="002060"/>
              </a:solidFill>
              <a:ln>
                <a:noFill/>
              </a:ln>
              <a:effectLst/>
            </c:spPr>
            <c:extLst>
              <c:ext xmlns:c16="http://schemas.microsoft.com/office/drawing/2014/chart" uri="{C3380CC4-5D6E-409C-BE32-E72D297353CC}">
                <c16:uniqueId val="{00000009-6F36-4514-9B40-68E0A111B5F4}"/>
              </c:ext>
            </c:extLst>
          </c:dPt>
          <c:dPt>
            <c:idx val="24"/>
            <c:invertIfNegative val="0"/>
            <c:bubble3D val="0"/>
            <c:spPr>
              <a:solidFill>
                <a:srgbClr val="002060"/>
              </a:solidFill>
              <a:ln>
                <a:noFill/>
              </a:ln>
              <a:effectLst/>
            </c:spPr>
            <c:extLst>
              <c:ext xmlns:c16="http://schemas.microsoft.com/office/drawing/2014/chart" uri="{C3380CC4-5D6E-409C-BE32-E72D297353CC}">
                <c16:uniqueId val="{0000000B-6F36-4514-9B40-68E0A111B5F4}"/>
              </c:ext>
            </c:extLst>
          </c:dPt>
          <c:cat>
            <c:strRef>
              <c:f>'S16 Data'!$A$7:$A$42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'S22 Data'!$B$8:$B$43</c:f>
              <c:numCache>
                <c:formatCode>0.0</c:formatCode>
                <c:ptCount val="25"/>
                <c:pt idx="0">
                  <c:v>2.2615056541215317</c:v>
                </c:pt>
                <c:pt idx="1">
                  <c:v>2.3409548361214894</c:v>
                </c:pt>
                <c:pt idx="2">
                  <c:v>2.1309357464888601</c:v>
                </c:pt>
                <c:pt idx="3">
                  <c:v>1.740759825024818</c:v>
                </c:pt>
                <c:pt idx="4">
                  <c:v>1.3785572656028533</c:v>
                </c:pt>
                <c:pt idx="5">
                  <c:v>2.3091353171154294</c:v>
                </c:pt>
                <c:pt idx="6">
                  <c:v>1.1490847916426183</c:v>
                </c:pt>
                <c:pt idx="7">
                  <c:v>3.9531150982169194</c:v>
                </c:pt>
                <c:pt idx="8">
                  <c:v>5.3160246080723228</c:v>
                </c:pt>
                <c:pt idx="9">
                  <c:v>3.046376579240806</c:v>
                </c:pt>
                <c:pt idx="10">
                  <c:v>4.3024139088754687</c:v>
                </c:pt>
                <c:pt idx="11">
                  <c:v>3.9951797534680367</c:v>
                </c:pt>
                <c:pt idx="12">
                  <c:v>-4.2012147226688779E-2</c:v>
                </c:pt>
                <c:pt idx="13">
                  <c:v>3.4419297919640046</c:v>
                </c:pt>
                <c:pt idx="14">
                  <c:v>3.9879172859917933</c:v>
                </c:pt>
                <c:pt idx="15">
                  <c:v>3.0654713444352888</c:v>
                </c:pt>
                <c:pt idx="16">
                  <c:v>-4.7416987382975506E-2</c:v>
                </c:pt>
                <c:pt idx="17">
                  <c:v>0.94749855555047446</c:v>
                </c:pt>
                <c:pt idx="18">
                  <c:v>-0.45688461780953871</c:v>
                </c:pt>
                <c:pt idx="19">
                  <c:v>-0.8515092546239944</c:v>
                </c:pt>
                <c:pt idx="20" formatCode="0.00">
                  <c:v>2.25</c:v>
                </c:pt>
                <c:pt idx="21" formatCode="General">
                  <c:v>1.5</c:v>
                </c:pt>
                <c:pt idx="22">
                  <c:v>2</c:v>
                </c:pt>
                <c:pt idx="23" formatCode="General">
                  <c:v>2.25</c:v>
                </c:pt>
                <c:pt idx="24" formatCode="General">
                  <c:v>2.25</c:v>
                </c:pt>
              </c:numCache>
              <c:extLst/>
            </c:numRef>
          </c:val>
          <c:extLst>
            <c:ext xmlns:c16="http://schemas.microsoft.com/office/drawing/2014/chart" uri="{C3380CC4-5D6E-409C-BE32-E72D297353CC}">
              <c16:uniqueId val="{0000000C-6F36-4514-9B40-68E0A111B5F4}"/>
            </c:ext>
          </c:extLst>
        </c:ser>
        <c:dLbls>
          <c:showLegendKey val="0"/>
          <c:showVal val="0"/>
          <c:showCatName val="0"/>
          <c:showSerName val="0"/>
          <c:showPercent val="0"/>
          <c:showBubbleSize val="0"/>
        </c:dLbls>
        <c:gapWidth val="35"/>
        <c:axId val="635912976"/>
        <c:axId val="635913368"/>
      </c:barChart>
      <c:lineChart>
        <c:grouping val="standard"/>
        <c:varyColors val="0"/>
        <c:ser>
          <c:idx val="1"/>
          <c:order val="1"/>
          <c:tx>
            <c:strRef>
              <c:f>'S22 Data'!$C$5</c:f>
              <c:strCache>
                <c:ptCount val="1"/>
                <c:pt idx="0">
                  <c:v>27-year Average</c:v>
                </c:pt>
              </c:strCache>
            </c:strRef>
          </c:tx>
          <c:spPr>
            <a:ln w="38100" cap="rnd">
              <a:solidFill>
                <a:schemeClr val="bg1">
                  <a:lumMod val="50000"/>
                </a:schemeClr>
              </a:solidFill>
              <a:round/>
            </a:ln>
            <a:effectLst/>
          </c:spPr>
          <c:marker>
            <c:symbol val="none"/>
          </c:marker>
          <c:cat>
            <c:strRef>
              <c:f>'S22 Data'!$A$8:$A$43</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'S22 Data'!$C$8:$C$43</c:f>
              <c:numCache>
                <c:formatCode>0.0</c:formatCode>
                <c:ptCount val="25"/>
                <c:pt idx="0">
                  <c:v>2.1004960464766409</c:v>
                </c:pt>
                <c:pt idx="1">
                  <c:v>2.1004960464766409</c:v>
                </c:pt>
                <c:pt idx="2">
                  <c:v>2.1004960464766409</c:v>
                </c:pt>
                <c:pt idx="3">
                  <c:v>2.1004960464766409</c:v>
                </c:pt>
                <c:pt idx="4">
                  <c:v>2.1004960464766409</c:v>
                </c:pt>
                <c:pt idx="5">
                  <c:v>2.1004960464766409</c:v>
                </c:pt>
                <c:pt idx="6">
                  <c:v>2.1004960464766409</c:v>
                </c:pt>
                <c:pt idx="7">
                  <c:v>2.1004960464766409</c:v>
                </c:pt>
                <c:pt idx="8">
                  <c:v>2.1004960464766409</c:v>
                </c:pt>
                <c:pt idx="9">
                  <c:v>2.1004960464766409</c:v>
                </c:pt>
                <c:pt idx="10">
                  <c:v>2.1004960464766409</c:v>
                </c:pt>
                <c:pt idx="11">
                  <c:v>2.1004960464766409</c:v>
                </c:pt>
                <c:pt idx="12">
                  <c:v>2.1004960464766409</c:v>
                </c:pt>
                <c:pt idx="13">
                  <c:v>2.1004960464766409</c:v>
                </c:pt>
                <c:pt idx="14">
                  <c:v>2.1004960464766409</c:v>
                </c:pt>
                <c:pt idx="15">
                  <c:v>2.1004960464766409</c:v>
                </c:pt>
                <c:pt idx="16">
                  <c:v>2.1004960464766409</c:v>
                </c:pt>
                <c:pt idx="17">
                  <c:v>2.1004960464766409</c:v>
                </c:pt>
                <c:pt idx="18">
                  <c:v>2.1004960464766409</c:v>
                </c:pt>
                <c:pt idx="19">
                  <c:v>2.1004960464766409</c:v>
                </c:pt>
                <c:pt idx="20">
                  <c:v>2.1004960464766409</c:v>
                </c:pt>
                <c:pt idx="21">
                  <c:v>2.1004960464766409</c:v>
                </c:pt>
                <c:pt idx="22">
                  <c:v>2.1004960464766409</c:v>
                </c:pt>
                <c:pt idx="23">
                  <c:v>2.1004960464766409</c:v>
                </c:pt>
                <c:pt idx="24">
                  <c:v>2.1004960464766409</c:v>
                </c:pt>
              </c:numCache>
              <c:extLst/>
            </c:numRef>
          </c:val>
          <c:smooth val="0"/>
          <c:extLst>
            <c:ext xmlns:c16="http://schemas.microsoft.com/office/drawing/2014/chart" uri="{C3380CC4-5D6E-409C-BE32-E72D297353CC}">
              <c16:uniqueId val="{0000000D-6F36-4514-9B40-68E0A111B5F4}"/>
            </c:ext>
          </c:extLst>
        </c:ser>
        <c:ser>
          <c:idx val="2"/>
          <c:order val="2"/>
          <c:tx>
            <c:strRef>
              <c:f>'S22 Data'!$D$5</c:f>
              <c:strCache>
                <c:ptCount val="1"/>
                <c:pt idx="0">
                  <c:v>2017-18 Budget</c:v>
                </c:pt>
              </c:strCache>
            </c:strRef>
          </c:tx>
          <c:spPr>
            <a:ln w="28575" cap="rnd">
              <a:solidFill>
                <a:srgbClr val="E46C0A"/>
              </a:solidFill>
              <a:round/>
            </a:ln>
            <a:effectLst/>
          </c:spPr>
          <c:marker>
            <c:symbol val="square"/>
            <c:size val="7"/>
            <c:spPr>
              <a:solidFill>
                <a:srgbClr val="E46C0A"/>
              </a:solidFill>
              <a:ln w="9525">
                <a:solidFill>
                  <a:srgbClr val="E46C0A"/>
                </a:solidFill>
              </a:ln>
              <a:effectLst/>
            </c:spPr>
          </c:marker>
          <c:cat>
            <c:strRef>
              <c:f>'S22 Data'!$A$8:$A$43</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'S22 Data'!$D$8:$D$43</c:f>
              <c:numCache>
                <c:formatCode>General</c:formatCode>
                <c:ptCount val="25"/>
                <c:pt idx="19">
                  <c:v>-0.8</c:v>
                </c:pt>
                <c:pt idx="20">
                  <c:v>1.5</c:v>
                </c:pt>
                <c:pt idx="21">
                  <c:v>1.5</c:v>
                </c:pt>
                <c:pt idx="22" formatCode="0.0">
                  <c:v>2</c:v>
                </c:pt>
                <c:pt idx="23">
                  <c:v>2.25</c:v>
                </c:pt>
              </c:numCache>
              <c:extLst/>
            </c:numRef>
          </c:val>
          <c:smooth val="0"/>
          <c:extLst>
            <c:ext xmlns:c16="http://schemas.microsoft.com/office/drawing/2014/chart" uri="{C3380CC4-5D6E-409C-BE32-E72D297353CC}">
              <c16:uniqueId val="{0000000E-6F36-4514-9B40-68E0A111B5F4}"/>
            </c:ext>
          </c:extLst>
        </c:ser>
        <c:dLbls>
          <c:showLegendKey val="0"/>
          <c:showVal val="0"/>
          <c:showCatName val="0"/>
          <c:showSerName val="0"/>
          <c:showPercent val="0"/>
          <c:showBubbleSize val="0"/>
        </c:dLbls>
        <c:marker val="1"/>
        <c:smooth val="0"/>
        <c:axId val="635912976"/>
        <c:axId val="635913368"/>
      </c:lineChart>
      <c:catAx>
        <c:axId val="635912976"/>
        <c:scaling>
          <c:orientation val="minMax"/>
        </c:scaling>
        <c:delete val="0"/>
        <c:axPos val="b"/>
        <c:numFmt formatCode="mmm\-yy" sourceLinked="0"/>
        <c:majorTickMark val="out"/>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3368"/>
        <c:crossesAt val="0"/>
        <c:auto val="1"/>
        <c:lblAlgn val="ctr"/>
        <c:lblOffset val="100"/>
        <c:tickLblSkip val="4"/>
        <c:noMultiLvlLbl val="0"/>
      </c:catAx>
      <c:valAx>
        <c:axId val="635913368"/>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2976"/>
        <c:crosses val="autoZero"/>
        <c:crossBetween val="between"/>
        <c:majorUnit val="1"/>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000" b="0" i="0" baseline="0" dirty="0">
                <a:effectLst/>
              </a:rPr>
              <a:t>EMPLOYMENT BY INDUSTRY</a:t>
            </a:r>
            <a:endParaRPr lang="en-AU" sz="2000" dirty="0">
              <a:effectLst/>
            </a:endParaRPr>
          </a:p>
          <a:p>
            <a:pPr>
              <a:defRPr sz="2000"/>
            </a:pPr>
            <a:r>
              <a:rPr lang="en-AU" sz="1800" b="0" i="0" baseline="0" dirty="0">
                <a:effectLst/>
              </a:rPr>
              <a:t>Annual Average Change in Persons Employed, February 2018</a:t>
            </a:r>
            <a:endParaRPr lang="en-AU" sz="1800" dirty="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42956815405229393"/>
          <c:y val="0.16271502918402309"/>
          <c:w val="0.5405335674426146"/>
          <c:h val="0.72382375283328859"/>
        </c:manualLayout>
      </c:layout>
      <c:barChart>
        <c:barDir val="bar"/>
        <c:grouping val="clustered"/>
        <c:varyColors val="0"/>
        <c:ser>
          <c:idx val="0"/>
          <c:order val="0"/>
          <c:spPr>
            <a:solidFill>
              <a:srgbClr val="00B0F0"/>
            </a:solidFill>
            <a:ln>
              <a:noFill/>
            </a:ln>
            <a:effectLst/>
          </c:spPr>
          <c:invertIfNegative val="0"/>
          <c:dPt>
            <c:idx val="10"/>
            <c:invertIfNegative val="0"/>
            <c:bubble3D val="0"/>
            <c:spPr>
              <a:solidFill>
                <a:srgbClr val="002060"/>
              </a:solidFill>
              <a:ln>
                <a:noFill/>
              </a:ln>
              <a:effectLst/>
            </c:spPr>
            <c:extLst>
              <c:ext xmlns:c16="http://schemas.microsoft.com/office/drawing/2014/chart" uri="{C3380CC4-5D6E-409C-BE32-E72D297353CC}">
                <c16:uniqueId val="{00000001-8987-4404-BD1E-94A80B49FB03}"/>
              </c:ext>
            </c:extLst>
          </c:dPt>
          <c:dPt>
            <c:idx val="11"/>
            <c:invertIfNegative val="0"/>
            <c:bubble3D val="0"/>
            <c:spPr>
              <a:solidFill>
                <a:srgbClr val="002060"/>
              </a:solidFill>
              <a:ln>
                <a:noFill/>
              </a:ln>
              <a:effectLst/>
            </c:spPr>
            <c:extLst>
              <c:ext xmlns:c16="http://schemas.microsoft.com/office/drawing/2014/chart" uri="{C3380CC4-5D6E-409C-BE32-E72D297353CC}">
                <c16:uniqueId val="{00000003-8987-4404-BD1E-94A80B49FB03}"/>
              </c:ext>
            </c:extLst>
          </c:dPt>
          <c:dPt>
            <c:idx val="12"/>
            <c:invertIfNegative val="0"/>
            <c:bubble3D val="0"/>
            <c:spPr>
              <a:solidFill>
                <a:srgbClr val="002060"/>
              </a:solidFill>
              <a:ln>
                <a:noFill/>
              </a:ln>
              <a:effectLst/>
            </c:spPr>
            <c:extLst>
              <c:ext xmlns:c16="http://schemas.microsoft.com/office/drawing/2014/chart" uri="{C3380CC4-5D6E-409C-BE32-E72D297353CC}">
                <c16:uniqueId val="{00000005-8987-4404-BD1E-94A80B49FB03}"/>
              </c:ext>
            </c:extLst>
          </c:dPt>
          <c:dPt>
            <c:idx val="13"/>
            <c:invertIfNegative val="0"/>
            <c:bubble3D val="0"/>
            <c:spPr>
              <a:solidFill>
                <a:srgbClr val="002060"/>
              </a:solidFill>
              <a:ln>
                <a:noFill/>
              </a:ln>
              <a:effectLst/>
            </c:spPr>
            <c:extLst>
              <c:ext xmlns:c16="http://schemas.microsoft.com/office/drawing/2014/chart" uri="{C3380CC4-5D6E-409C-BE32-E72D297353CC}">
                <c16:uniqueId val="{00000007-8987-4404-BD1E-94A80B49FB03}"/>
              </c:ext>
            </c:extLst>
          </c:dPt>
          <c:dPt>
            <c:idx val="14"/>
            <c:invertIfNegative val="0"/>
            <c:bubble3D val="0"/>
            <c:spPr>
              <a:solidFill>
                <a:srgbClr val="002060"/>
              </a:solidFill>
              <a:ln>
                <a:noFill/>
              </a:ln>
              <a:effectLst/>
            </c:spPr>
            <c:extLst>
              <c:ext xmlns:c16="http://schemas.microsoft.com/office/drawing/2014/chart" uri="{C3380CC4-5D6E-409C-BE32-E72D297353CC}">
                <c16:uniqueId val="{00000009-8987-4404-BD1E-94A80B49FB03}"/>
              </c:ext>
            </c:extLst>
          </c:dPt>
          <c:dPt>
            <c:idx val="15"/>
            <c:invertIfNegative val="0"/>
            <c:bubble3D val="0"/>
            <c:spPr>
              <a:solidFill>
                <a:srgbClr val="002060"/>
              </a:solidFill>
              <a:ln>
                <a:noFill/>
              </a:ln>
              <a:effectLst/>
            </c:spPr>
            <c:extLst>
              <c:ext xmlns:c16="http://schemas.microsoft.com/office/drawing/2014/chart" uri="{C3380CC4-5D6E-409C-BE32-E72D297353CC}">
                <c16:uniqueId val="{0000000B-8987-4404-BD1E-94A80B49FB03}"/>
              </c:ext>
            </c:extLst>
          </c:dPt>
          <c:dPt>
            <c:idx val="16"/>
            <c:invertIfNegative val="0"/>
            <c:bubble3D val="0"/>
            <c:spPr>
              <a:solidFill>
                <a:srgbClr val="002060"/>
              </a:solidFill>
              <a:ln>
                <a:noFill/>
              </a:ln>
              <a:effectLst/>
            </c:spPr>
            <c:extLst>
              <c:ext xmlns:c16="http://schemas.microsoft.com/office/drawing/2014/chart" uri="{C3380CC4-5D6E-409C-BE32-E72D297353CC}">
                <c16:uniqueId val="{0000000D-8987-4404-BD1E-94A80B49FB03}"/>
              </c:ext>
            </c:extLst>
          </c:dPt>
          <c:dPt>
            <c:idx val="17"/>
            <c:invertIfNegative val="0"/>
            <c:bubble3D val="0"/>
            <c:spPr>
              <a:solidFill>
                <a:srgbClr val="002060"/>
              </a:solidFill>
              <a:ln>
                <a:noFill/>
              </a:ln>
              <a:effectLst/>
            </c:spPr>
            <c:extLst>
              <c:ext xmlns:c16="http://schemas.microsoft.com/office/drawing/2014/chart" uri="{C3380CC4-5D6E-409C-BE32-E72D297353CC}">
                <c16:uniqueId val="{0000000F-8987-4404-BD1E-94A80B49FB03}"/>
              </c:ext>
            </c:extLst>
          </c:dPt>
          <c:dPt>
            <c:idx val="18"/>
            <c:invertIfNegative val="0"/>
            <c:bubble3D val="0"/>
            <c:spPr>
              <a:solidFill>
                <a:srgbClr val="002060"/>
              </a:solidFill>
              <a:ln>
                <a:noFill/>
              </a:ln>
              <a:effectLst/>
            </c:spPr>
            <c:extLst>
              <c:ext xmlns:c16="http://schemas.microsoft.com/office/drawing/2014/chart" uri="{C3380CC4-5D6E-409C-BE32-E72D297353CC}">
                <c16:uniqueId val="{00000011-8987-4404-BD1E-94A80B49FB03}"/>
              </c:ext>
            </c:extLst>
          </c:dPt>
          <c:cat>
            <c:strRef>
              <c:f>'S20 Data'!$A$9:$A$27</c:f>
              <c:strCache>
                <c:ptCount val="19"/>
                <c:pt idx="0">
                  <c:v>Mining </c:v>
                </c:pt>
                <c:pt idx="1">
                  <c:v>Manufacturing </c:v>
                </c:pt>
                <c:pt idx="2">
                  <c:v>Retail Trade </c:v>
                </c:pt>
                <c:pt idx="3">
                  <c:v>Public Administration and Safety </c:v>
                </c:pt>
                <c:pt idx="4">
                  <c:v>Administrative and Support Services </c:v>
                </c:pt>
                <c:pt idx="5">
                  <c:v>Professional, Scientific and Technical Services </c:v>
                </c:pt>
                <c:pt idx="6">
                  <c:v>Wholesale Trade </c:v>
                </c:pt>
                <c:pt idx="7">
                  <c:v>Transport, Postal and Warehousing </c:v>
                </c:pt>
                <c:pt idx="8">
                  <c:v>Rental, Hiring and Real Estate Services </c:v>
                </c:pt>
                <c:pt idx="9">
                  <c:v>Financial and Insurance Services </c:v>
                </c:pt>
                <c:pt idx="10">
                  <c:v>Information Media and Telecommunications </c:v>
                </c:pt>
                <c:pt idx="11">
                  <c:v>Other Services </c:v>
                </c:pt>
                <c:pt idx="12">
                  <c:v>Electricity, Gas, Water and Waste Services </c:v>
                </c:pt>
                <c:pt idx="13">
                  <c:v>Arts and Recreation Services </c:v>
                </c:pt>
                <c:pt idx="14">
                  <c:v>Accommodation and Food Services </c:v>
                </c:pt>
                <c:pt idx="15">
                  <c:v>Agriculture, Forestry and Fishing </c:v>
                </c:pt>
                <c:pt idx="16">
                  <c:v>Construction </c:v>
                </c:pt>
                <c:pt idx="17">
                  <c:v>Health Care and Social Assistance </c:v>
                </c:pt>
                <c:pt idx="18">
                  <c:v>Education and Training </c:v>
                </c:pt>
              </c:strCache>
            </c:strRef>
          </c:cat>
          <c:val>
            <c:numRef>
              <c:f>'S20 Data'!$B$9:$B$27</c:f>
              <c:numCache>
                <c:formatCode>0.0</c:formatCode>
                <c:ptCount val="19"/>
                <c:pt idx="0">
                  <c:v>-8.8794727250000136</c:v>
                </c:pt>
                <c:pt idx="1">
                  <c:v>-8.6688967749999932</c:v>
                </c:pt>
                <c:pt idx="2">
                  <c:v>-8.1828872750000414</c:v>
                </c:pt>
                <c:pt idx="3">
                  <c:v>-3.9995244250000042</c:v>
                </c:pt>
                <c:pt idx="4">
                  <c:v>-2.2813748249999932</c:v>
                </c:pt>
                <c:pt idx="5">
                  <c:v>-2.0646694250000195</c:v>
                </c:pt>
                <c:pt idx="6">
                  <c:v>-1.6666826249999929</c:v>
                </c:pt>
                <c:pt idx="7">
                  <c:v>-0.94661260000000169</c:v>
                </c:pt>
                <c:pt idx="8">
                  <c:v>-0.8490288750000019</c:v>
                </c:pt>
                <c:pt idx="9">
                  <c:v>-0.19836802500000061</c:v>
                </c:pt>
                <c:pt idx="10">
                  <c:v>5.8317175000000887E-2</c:v>
                </c:pt>
                <c:pt idx="11">
                  <c:v>5.9832275000005097E-2</c:v>
                </c:pt>
                <c:pt idx="12">
                  <c:v>0.83785860000000056</c:v>
                </c:pt>
                <c:pt idx="13">
                  <c:v>1.4598264999999984</c:v>
                </c:pt>
                <c:pt idx="14">
                  <c:v>6.7974745499999898</c:v>
                </c:pt>
                <c:pt idx="15">
                  <c:v>8.259135999999998</c:v>
                </c:pt>
                <c:pt idx="16">
                  <c:v>13.122074650000002</c:v>
                </c:pt>
                <c:pt idx="17">
                  <c:v>16.264456424999992</c:v>
                </c:pt>
                <c:pt idx="18">
                  <c:v>16.529046550000004</c:v>
                </c:pt>
              </c:numCache>
            </c:numRef>
          </c:val>
          <c:extLst>
            <c:ext xmlns:c16="http://schemas.microsoft.com/office/drawing/2014/chart" uri="{C3380CC4-5D6E-409C-BE32-E72D297353CC}">
              <c16:uniqueId val="{00000012-8987-4404-BD1E-94A80B49FB03}"/>
            </c:ext>
          </c:extLst>
        </c:ser>
        <c:dLbls>
          <c:showLegendKey val="0"/>
          <c:showVal val="0"/>
          <c:showCatName val="0"/>
          <c:showSerName val="0"/>
          <c:showPercent val="0"/>
          <c:showBubbleSize val="0"/>
        </c:dLbls>
        <c:gapWidth val="45"/>
        <c:axId val="635914544"/>
        <c:axId val="635914936"/>
      </c:barChart>
      <c:catAx>
        <c:axId val="635914544"/>
        <c:scaling>
          <c:orientation val="minMax"/>
        </c:scaling>
        <c:delete val="0"/>
        <c:axPos val="l"/>
        <c:numFmt formatCode="General" sourceLinked="1"/>
        <c:majorTickMark val="out"/>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4936"/>
        <c:crosses val="autoZero"/>
        <c:auto val="1"/>
        <c:lblAlgn val="ctr"/>
        <c:lblOffset val="100"/>
        <c:noMultiLvlLbl val="0"/>
      </c:catAx>
      <c:valAx>
        <c:axId val="6359149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4544"/>
        <c:crosses val="autoZero"/>
        <c:crossBetween val="between"/>
      </c:valAx>
      <c:spPr>
        <a:noFill/>
        <a:ln w="12700">
          <a:solidFill>
            <a:schemeClr val="tx1"/>
          </a:solid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a:t>COMMODITY PRICE INDEX</a:t>
            </a:r>
          </a:p>
          <a:p>
            <a:pPr>
              <a:defRPr/>
            </a:pPr>
            <a:r>
              <a:rPr lang="en-AU"/>
              <a:t>Western Australia</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7.8695072141199696E-2"/>
          <c:y val="0.17029587370775756"/>
          <c:w val="0.87289273232165665"/>
          <c:h val="0.67985268194658011"/>
        </c:manualLayout>
      </c:layout>
      <c:lineChart>
        <c:grouping val="standard"/>
        <c:varyColors val="0"/>
        <c:ser>
          <c:idx val="0"/>
          <c:order val="0"/>
          <c:tx>
            <c:strRef>
              <c:f>'S4 Data'!$B$10</c:f>
              <c:strCache>
                <c:ptCount val="1"/>
                <c:pt idx="0">
                  <c:v>$A</c:v>
                </c:pt>
              </c:strCache>
            </c:strRef>
          </c:tx>
          <c:spPr>
            <a:ln w="38100" cap="rnd">
              <a:solidFill>
                <a:srgbClr val="00B0F0"/>
              </a:solidFill>
              <a:round/>
            </a:ln>
            <a:effectLst/>
          </c:spPr>
          <c:marker>
            <c:symbol val="none"/>
          </c:marker>
          <c:cat>
            <c:numRef>
              <c:f>'S4 Data'!$A$164:$A$204</c:f>
              <c:numCache>
                <c:formatCode>mmm\-yy</c:formatCode>
                <c:ptCount val="41"/>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numCache>
            </c:numRef>
          </c:cat>
          <c:val>
            <c:numRef>
              <c:f>'S4 Data'!$B$164:$B$204</c:f>
              <c:numCache>
                <c:formatCode>General</c:formatCode>
                <c:ptCount val="41"/>
                <c:pt idx="0">
                  <c:v>124.7</c:v>
                </c:pt>
                <c:pt idx="1">
                  <c:v>150.69999999999999</c:v>
                </c:pt>
                <c:pt idx="2">
                  <c:v>157.6</c:v>
                </c:pt>
                <c:pt idx="3">
                  <c:v>162.4</c:v>
                </c:pt>
                <c:pt idx="4">
                  <c:v>137.4</c:v>
                </c:pt>
                <c:pt idx="5">
                  <c:v>108.2</c:v>
                </c:pt>
                <c:pt idx="6">
                  <c:v>108</c:v>
                </c:pt>
                <c:pt idx="7">
                  <c:v>101.5</c:v>
                </c:pt>
                <c:pt idx="8">
                  <c:v>122.1</c:v>
                </c:pt>
                <c:pt idx="9">
                  <c:v>173.3</c:v>
                </c:pt>
                <c:pt idx="10">
                  <c:v>168.9</c:v>
                </c:pt>
                <c:pt idx="11">
                  <c:v>159.5</c:v>
                </c:pt>
                <c:pt idx="12">
                  <c:v>173.7</c:v>
                </c:pt>
                <c:pt idx="13">
                  <c:v>179.7</c:v>
                </c:pt>
                <c:pt idx="14">
                  <c:v>183.8</c:v>
                </c:pt>
                <c:pt idx="15">
                  <c:v>165.8</c:v>
                </c:pt>
                <c:pt idx="16">
                  <c:v>159.6</c:v>
                </c:pt>
                <c:pt idx="17">
                  <c:v>162</c:v>
                </c:pt>
                <c:pt idx="18">
                  <c:v>139.80000000000001</c:v>
                </c:pt>
                <c:pt idx="19">
                  <c:v>137.9</c:v>
                </c:pt>
                <c:pt idx="20">
                  <c:v>157.6</c:v>
                </c:pt>
                <c:pt idx="21">
                  <c:v>154</c:v>
                </c:pt>
                <c:pt idx="22">
                  <c:v>171.2</c:v>
                </c:pt>
                <c:pt idx="23">
                  <c:v>166.9</c:v>
                </c:pt>
                <c:pt idx="24">
                  <c:v>163.4</c:v>
                </c:pt>
                <c:pt idx="25">
                  <c:v>140.6</c:v>
                </c:pt>
                <c:pt idx="26">
                  <c:v>128.19999999999999</c:v>
                </c:pt>
                <c:pt idx="27">
                  <c:v>121.1</c:v>
                </c:pt>
                <c:pt idx="28">
                  <c:v>115</c:v>
                </c:pt>
                <c:pt idx="29">
                  <c:v>103.2</c:v>
                </c:pt>
                <c:pt idx="30">
                  <c:v>104.9</c:v>
                </c:pt>
                <c:pt idx="31">
                  <c:v>95.3</c:v>
                </c:pt>
                <c:pt idx="32">
                  <c:v>93.4</c:v>
                </c:pt>
                <c:pt idx="33">
                  <c:v>106.4</c:v>
                </c:pt>
                <c:pt idx="34">
                  <c:v>101.4</c:v>
                </c:pt>
                <c:pt idx="35">
                  <c:v>115.1</c:v>
                </c:pt>
                <c:pt idx="36">
                  <c:v>126.5</c:v>
                </c:pt>
                <c:pt idx="37">
                  <c:v>111.9</c:v>
                </c:pt>
                <c:pt idx="38">
                  <c:v>110.3</c:v>
                </c:pt>
                <c:pt idx="39">
                  <c:v>109.8</c:v>
                </c:pt>
                <c:pt idx="40">
                  <c:v>124.5</c:v>
                </c:pt>
              </c:numCache>
            </c:numRef>
          </c:val>
          <c:smooth val="0"/>
          <c:extLst>
            <c:ext xmlns:c16="http://schemas.microsoft.com/office/drawing/2014/chart" uri="{C3380CC4-5D6E-409C-BE32-E72D297353CC}">
              <c16:uniqueId val="{00000000-7B66-4FB5-A9BE-0E2F56B26E82}"/>
            </c:ext>
          </c:extLst>
        </c:ser>
        <c:ser>
          <c:idx val="1"/>
          <c:order val="1"/>
          <c:tx>
            <c:strRef>
              <c:f>'S4 Data'!$C$10</c:f>
              <c:strCache>
                <c:ptCount val="1"/>
                <c:pt idx="0">
                  <c:v>$US</c:v>
                </c:pt>
              </c:strCache>
            </c:strRef>
          </c:tx>
          <c:spPr>
            <a:ln w="38100" cap="rnd">
              <a:solidFill>
                <a:srgbClr val="002060"/>
              </a:solidFill>
              <a:round/>
            </a:ln>
            <a:effectLst/>
          </c:spPr>
          <c:marker>
            <c:symbol val="none"/>
          </c:marker>
          <c:cat>
            <c:numRef>
              <c:f>'S4 Data'!$A$164:$A$204</c:f>
              <c:numCache>
                <c:formatCode>mmm\-yy</c:formatCode>
                <c:ptCount val="41"/>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numCache>
            </c:numRef>
          </c:cat>
          <c:val>
            <c:numRef>
              <c:f>'S4 Data'!$C$164:$C$204</c:f>
              <c:numCache>
                <c:formatCode>General</c:formatCode>
                <c:ptCount val="41"/>
                <c:pt idx="0">
                  <c:v>154.9</c:v>
                </c:pt>
                <c:pt idx="1">
                  <c:v>195.2</c:v>
                </c:pt>
                <c:pt idx="2">
                  <c:v>191.9</c:v>
                </c:pt>
                <c:pt idx="3">
                  <c:v>149.80000000000001</c:v>
                </c:pt>
                <c:pt idx="4">
                  <c:v>125.4</c:v>
                </c:pt>
                <c:pt idx="5">
                  <c:v>112.9</c:v>
                </c:pt>
                <c:pt idx="6">
                  <c:v>123.5</c:v>
                </c:pt>
                <c:pt idx="7">
                  <c:v>126.5</c:v>
                </c:pt>
                <c:pt idx="8">
                  <c:v>151.5</c:v>
                </c:pt>
                <c:pt idx="9">
                  <c:v>209.7</c:v>
                </c:pt>
                <c:pt idx="10">
                  <c:v>209.8</c:v>
                </c:pt>
                <c:pt idx="11">
                  <c:v>216.3</c:v>
                </c:pt>
                <c:pt idx="12">
                  <c:v>239.6</c:v>
                </c:pt>
                <c:pt idx="13">
                  <c:v>262</c:v>
                </c:pt>
                <c:pt idx="14">
                  <c:v>264.7</c:v>
                </c:pt>
                <c:pt idx="15">
                  <c:v>230.3</c:v>
                </c:pt>
                <c:pt idx="16">
                  <c:v>231.1</c:v>
                </c:pt>
                <c:pt idx="17">
                  <c:v>224.4</c:v>
                </c:pt>
                <c:pt idx="18">
                  <c:v>199.2</c:v>
                </c:pt>
                <c:pt idx="19">
                  <c:v>196.4</c:v>
                </c:pt>
                <c:pt idx="20">
                  <c:v>224.6</c:v>
                </c:pt>
                <c:pt idx="21">
                  <c:v>209.5</c:v>
                </c:pt>
                <c:pt idx="22">
                  <c:v>215.1</c:v>
                </c:pt>
                <c:pt idx="23">
                  <c:v>212.3</c:v>
                </c:pt>
                <c:pt idx="24">
                  <c:v>201</c:v>
                </c:pt>
                <c:pt idx="25">
                  <c:v>180</c:v>
                </c:pt>
                <c:pt idx="26">
                  <c:v>162.69999999999999</c:v>
                </c:pt>
                <c:pt idx="27">
                  <c:v>141.9</c:v>
                </c:pt>
                <c:pt idx="28">
                  <c:v>124.1</c:v>
                </c:pt>
                <c:pt idx="29">
                  <c:v>110.1</c:v>
                </c:pt>
                <c:pt idx="30">
                  <c:v>104.4</c:v>
                </c:pt>
                <c:pt idx="31">
                  <c:v>94.1</c:v>
                </c:pt>
                <c:pt idx="32">
                  <c:v>92.6</c:v>
                </c:pt>
                <c:pt idx="33">
                  <c:v>108.8</c:v>
                </c:pt>
                <c:pt idx="34">
                  <c:v>105.4</c:v>
                </c:pt>
                <c:pt idx="35">
                  <c:v>118.3</c:v>
                </c:pt>
                <c:pt idx="36">
                  <c:v>131.6</c:v>
                </c:pt>
                <c:pt idx="37">
                  <c:v>115.2</c:v>
                </c:pt>
                <c:pt idx="38">
                  <c:v>119.4</c:v>
                </c:pt>
                <c:pt idx="39">
                  <c:v>115.8</c:v>
                </c:pt>
                <c:pt idx="40">
                  <c:v>134.19999999999999</c:v>
                </c:pt>
              </c:numCache>
            </c:numRef>
          </c:val>
          <c:smooth val="0"/>
          <c:extLst>
            <c:ext xmlns:c16="http://schemas.microsoft.com/office/drawing/2014/chart" uri="{C3380CC4-5D6E-409C-BE32-E72D297353CC}">
              <c16:uniqueId val="{00000001-7B66-4FB5-A9BE-0E2F56B26E82}"/>
            </c:ext>
          </c:extLst>
        </c:ser>
        <c:dLbls>
          <c:showLegendKey val="0"/>
          <c:showVal val="0"/>
          <c:showCatName val="0"/>
          <c:showSerName val="0"/>
          <c:showPercent val="0"/>
          <c:showBubbleSize val="0"/>
        </c:dLbls>
        <c:smooth val="0"/>
        <c:axId val="714493056"/>
        <c:axId val="714492664"/>
      </c:lineChart>
      <c:dateAx>
        <c:axId val="714493056"/>
        <c:scaling>
          <c:orientation val="minMax"/>
        </c:scaling>
        <c:delete val="0"/>
        <c:axPos val="b"/>
        <c:numFmt formatCode="mmm\-yy"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92664"/>
        <c:crosses val="autoZero"/>
        <c:auto val="1"/>
        <c:lblOffset val="100"/>
        <c:baseTimeUnit val="months"/>
        <c:majorUnit val="24"/>
        <c:majorTimeUnit val="months"/>
      </c:dateAx>
      <c:valAx>
        <c:axId val="714492664"/>
        <c:scaling>
          <c:orientation val="minMax"/>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93056"/>
        <c:crosses val="autoZero"/>
        <c:crossBetween val="between"/>
      </c:valAx>
      <c:spPr>
        <a:noFill/>
        <a:ln w="12700">
          <a:solidFill>
            <a:schemeClr val="tx1"/>
          </a:solidFill>
        </a:ln>
        <a:effectLst/>
      </c:spPr>
    </c:plotArea>
    <c:legend>
      <c:legendPos val="b"/>
      <c:layout>
        <c:manualLayout>
          <c:xMode val="edge"/>
          <c:yMode val="edge"/>
          <c:x val="0.1230139117161206"/>
          <c:y val="0.18312713575874584"/>
          <c:w val="0.16697418655539487"/>
          <c:h val="0.1463916199997123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a:effectLst/>
              </a:rPr>
              <a:t>UNEMPLOYMENT RATE</a:t>
            </a:r>
            <a:endParaRPr lang="en-AU" sz="2400">
              <a:effectLst/>
            </a:endParaRPr>
          </a:p>
          <a:p>
            <a:pPr>
              <a:defRPr/>
            </a:pPr>
            <a:r>
              <a:rPr lang="en-AU" sz="2400" b="0" i="0" baseline="0">
                <a:effectLst/>
              </a:rPr>
              <a:t>Annual Average, Seasonally Adjusted</a:t>
            </a:r>
            <a:endParaRPr lang="en-AU" sz="2400">
              <a:effectLs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5176178655221245"/>
          <c:w val="0.88247358729064596"/>
          <c:h val="0.71038690243095237"/>
        </c:manualLayout>
      </c:layout>
      <c:lineChart>
        <c:grouping val="standard"/>
        <c:varyColors val="0"/>
        <c:ser>
          <c:idx val="0"/>
          <c:order val="0"/>
          <c:tx>
            <c:strRef>
              <c:f>'S23 Data'!$C$7</c:f>
              <c:strCache>
                <c:ptCount val="1"/>
                <c:pt idx="0">
                  <c:v>Western Australia</c:v>
                </c:pt>
              </c:strCache>
            </c:strRef>
          </c:tx>
          <c:spPr>
            <a:ln w="38100" cap="rnd">
              <a:solidFill>
                <a:srgbClr val="002060"/>
              </a:solidFill>
              <a:round/>
            </a:ln>
            <a:effectLst/>
          </c:spPr>
          <c:marker>
            <c:symbol val="none"/>
          </c:marker>
          <c:cat>
            <c:numRef>
              <c:f>'S23 Data'!$A$116:$A$536</c:f>
              <c:numCache>
                <c:formatCode>mmm\-yy</c:formatCode>
                <c:ptCount val="421"/>
                <c:pt idx="0">
                  <c:v>30407</c:v>
                </c:pt>
                <c:pt idx="1">
                  <c:v>30437</c:v>
                </c:pt>
                <c:pt idx="2">
                  <c:v>30468</c:v>
                </c:pt>
                <c:pt idx="3">
                  <c:v>30498</c:v>
                </c:pt>
                <c:pt idx="4">
                  <c:v>30529</c:v>
                </c:pt>
                <c:pt idx="5">
                  <c:v>30560</c:v>
                </c:pt>
                <c:pt idx="6">
                  <c:v>30590</c:v>
                </c:pt>
                <c:pt idx="7">
                  <c:v>30621</c:v>
                </c:pt>
                <c:pt idx="8">
                  <c:v>30651</c:v>
                </c:pt>
                <c:pt idx="9">
                  <c:v>30682</c:v>
                </c:pt>
                <c:pt idx="10">
                  <c:v>30713</c:v>
                </c:pt>
                <c:pt idx="11">
                  <c:v>30742</c:v>
                </c:pt>
                <c:pt idx="12">
                  <c:v>30773</c:v>
                </c:pt>
                <c:pt idx="13">
                  <c:v>30803</c:v>
                </c:pt>
                <c:pt idx="14">
                  <c:v>30834</c:v>
                </c:pt>
                <c:pt idx="15">
                  <c:v>30864</c:v>
                </c:pt>
                <c:pt idx="16">
                  <c:v>30895</c:v>
                </c:pt>
                <c:pt idx="17">
                  <c:v>30926</c:v>
                </c:pt>
                <c:pt idx="18">
                  <c:v>30956</c:v>
                </c:pt>
                <c:pt idx="19">
                  <c:v>30987</c:v>
                </c:pt>
                <c:pt idx="20">
                  <c:v>31017</c:v>
                </c:pt>
                <c:pt idx="21">
                  <c:v>31048</c:v>
                </c:pt>
                <c:pt idx="22">
                  <c:v>31079</c:v>
                </c:pt>
                <c:pt idx="23">
                  <c:v>31107</c:v>
                </c:pt>
                <c:pt idx="24">
                  <c:v>31138</c:v>
                </c:pt>
                <c:pt idx="25">
                  <c:v>31168</c:v>
                </c:pt>
                <c:pt idx="26">
                  <c:v>31199</c:v>
                </c:pt>
                <c:pt idx="27">
                  <c:v>31229</c:v>
                </c:pt>
                <c:pt idx="28">
                  <c:v>31260</c:v>
                </c:pt>
                <c:pt idx="29">
                  <c:v>31291</c:v>
                </c:pt>
                <c:pt idx="30">
                  <c:v>31321</c:v>
                </c:pt>
                <c:pt idx="31">
                  <c:v>31352</c:v>
                </c:pt>
                <c:pt idx="32">
                  <c:v>31382</c:v>
                </c:pt>
                <c:pt idx="33">
                  <c:v>31413</c:v>
                </c:pt>
                <c:pt idx="34">
                  <c:v>31444</c:v>
                </c:pt>
                <c:pt idx="35">
                  <c:v>31472</c:v>
                </c:pt>
                <c:pt idx="36">
                  <c:v>31503</c:v>
                </c:pt>
                <c:pt idx="37">
                  <c:v>31533</c:v>
                </c:pt>
                <c:pt idx="38">
                  <c:v>31564</c:v>
                </c:pt>
                <c:pt idx="39">
                  <c:v>31594</c:v>
                </c:pt>
                <c:pt idx="40">
                  <c:v>31625</c:v>
                </c:pt>
                <c:pt idx="41">
                  <c:v>31656</c:v>
                </c:pt>
                <c:pt idx="42">
                  <c:v>31686</c:v>
                </c:pt>
                <c:pt idx="43">
                  <c:v>31717</c:v>
                </c:pt>
                <c:pt idx="44">
                  <c:v>31747</c:v>
                </c:pt>
                <c:pt idx="45">
                  <c:v>31778</c:v>
                </c:pt>
                <c:pt idx="46">
                  <c:v>31809</c:v>
                </c:pt>
                <c:pt idx="47">
                  <c:v>31837</c:v>
                </c:pt>
                <c:pt idx="48">
                  <c:v>31868</c:v>
                </c:pt>
                <c:pt idx="49">
                  <c:v>31898</c:v>
                </c:pt>
                <c:pt idx="50">
                  <c:v>31929</c:v>
                </c:pt>
                <c:pt idx="51">
                  <c:v>31959</c:v>
                </c:pt>
                <c:pt idx="52">
                  <c:v>31990</c:v>
                </c:pt>
                <c:pt idx="53">
                  <c:v>32021</c:v>
                </c:pt>
                <c:pt idx="54">
                  <c:v>32051</c:v>
                </c:pt>
                <c:pt idx="55">
                  <c:v>32082</c:v>
                </c:pt>
                <c:pt idx="56">
                  <c:v>32112</c:v>
                </c:pt>
                <c:pt idx="57">
                  <c:v>32143</c:v>
                </c:pt>
                <c:pt idx="58">
                  <c:v>32174</c:v>
                </c:pt>
                <c:pt idx="59">
                  <c:v>32203</c:v>
                </c:pt>
                <c:pt idx="60">
                  <c:v>32234</c:v>
                </c:pt>
                <c:pt idx="61">
                  <c:v>32264</c:v>
                </c:pt>
                <c:pt idx="62">
                  <c:v>32295</c:v>
                </c:pt>
                <c:pt idx="63">
                  <c:v>32325</c:v>
                </c:pt>
                <c:pt idx="64">
                  <c:v>32356</c:v>
                </c:pt>
                <c:pt idx="65">
                  <c:v>32387</c:v>
                </c:pt>
                <c:pt idx="66">
                  <c:v>32417</c:v>
                </c:pt>
                <c:pt idx="67">
                  <c:v>32448</c:v>
                </c:pt>
                <c:pt idx="68">
                  <c:v>32478</c:v>
                </c:pt>
                <c:pt idx="69">
                  <c:v>32509</c:v>
                </c:pt>
                <c:pt idx="70">
                  <c:v>32540</c:v>
                </c:pt>
                <c:pt idx="71">
                  <c:v>32568</c:v>
                </c:pt>
                <c:pt idx="72">
                  <c:v>32599</c:v>
                </c:pt>
                <c:pt idx="73">
                  <c:v>32629</c:v>
                </c:pt>
                <c:pt idx="74">
                  <c:v>32660</c:v>
                </c:pt>
                <c:pt idx="75">
                  <c:v>32690</c:v>
                </c:pt>
                <c:pt idx="76">
                  <c:v>32721</c:v>
                </c:pt>
                <c:pt idx="77">
                  <c:v>32752</c:v>
                </c:pt>
                <c:pt idx="78">
                  <c:v>32782</c:v>
                </c:pt>
                <c:pt idx="79">
                  <c:v>32813</c:v>
                </c:pt>
                <c:pt idx="80">
                  <c:v>32843</c:v>
                </c:pt>
                <c:pt idx="81">
                  <c:v>32874</c:v>
                </c:pt>
                <c:pt idx="82">
                  <c:v>32905</c:v>
                </c:pt>
                <c:pt idx="83">
                  <c:v>32933</c:v>
                </c:pt>
                <c:pt idx="84">
                  <c:v>32964</c:v>
                </c:pt>
                <c:pt idx="85">
                  <c:v>32994</c:v>
                </c:pt>
                <c:pt idx="86">
                  <c:v>33025</c:v>
                </c:pt>
                <c:pt idx="87">
                  <c:v>33055</c:v>
                </c:pt>
                <c:pt idx="88">
                  <c:v>33086</c:v>
                </c:pt>
                <c:pt idx="89">
                  <c:v>33117</c:v>
                </c:pt>
                <c:pt idx="90">
                  <c:v>33147</c:v>
                </c:pt>
                <c:pt idx="91">
                  <c:v>33178</c:v>
                </c:pt>
                <c:pt idx="92">
                  <c:v>33208</c:v>
                </c:pt>
                <c:pt idx="93">
                  <c:v>33239</c:v>
                </c:pt>
                <c:pt idx="94">
                  <c:v>33270</c:v>
                </c:pt>
                <c:pt idx="95">
                  <c:v>33298</c:v>
                </c:pt>
                <c:pt idx="96">
                  <c:v>33329</c:v>
                </c:pt>
                <c:pt idx="97">
                  <c:v>33359</c:v>
                </c:pt>
                <c:pt idx="98">
                  <c:v>33390</c:v>
                </c:pt>
                <c:pt idx="99">
                  <c:v>33420</c:v>
                </c:pt>
                <c:pt idx="100">
                  <c:v>33451</c:v>
                </c:pt>
                <c:pt idx="101">
                  <c:v>33482</c:v>
                </c:pt>
                <c:pt idx="102">
                  <c:v>33512</c:v>
                </c:pt>
                <c:pt idx="103">
                  <c:v>33543</c:v>
                </c:pt>
                <c:pt idx="104">
                  <c:v>33573</c:v>
                </c:pt>
                <c:pt idx="105">
                  <c:v>33604</c:v>
                </c:pt>
                <c:pt idx="106">
                  <c:v>33635</c:v>
                </c:pt>
                <c:pt idx="107">
                  <c:v>33664</c:v>
                </c:pt>
                <c:pt idx="108">
                  <c:v>33695</c:v>
                </c:pt>
                <c:pt idx="109">
                  <c:v>33725</c:v>
                </c:pt>
                <c:pt idx="110">
                  <c:v>33756</c:v>
                </c:pt>
                <c:pt idx="111">
                  <c:v>33786</c:v>
                </c:pt>
                <c:pt idx="112">
                  <c:v>33817</c:v>
                </c:pt>
                <c:pt idx="113">
                  <c:v>33848</c:v>
                </c:pt>
                <c:pt idx="114">
                  <c:v>33878</c:v>
                </c:pt>
                <c:pt idx="115">
                  <c:v>33909</c:v>
                </c:pt>
                <c:pt idx="116">
                  <c:v>33939</c:v>
                </c:pt>
                <c:pt idx="117">
                  <c:v>33970</c:v>
                </c:pt>
                <c:pt idx="118">
                  <c:v>34001</c:v>
                </c:pt>
                <c:pt idx="119">
                  <c:v>34029</c:v>
                </c:pt>
                <c:pt idx="120">
                  <c:v>34060</c:v>
                </c:pt>
                <c:pt idx="121">
                  <c:v>34090</c:v>
                </c:pt>
                <c:pt idx="122">
                  <c:v>34121</c:v>
                </c:pt>
                <c:pt idx="123">
                  <c:v>34151</c:v>
                </c:pt>
                <c:pt idx="124">
                  <c:v>34182</c:v>
                </c:pt>
                <c:pt idx="125">
                  <c:v>34213</c:v>
                </c:pt>
                <c:pt idx="126">
                  <c:v>34243</c:v>
                </c:pt>
                <c:pt idx="127">
                  <c:v>34274</c:v>
                </c:pt>
                <c:pt idx="128">
                  <c:v>34304</c:v>
                </c:pt>
                <c:pt idx="129">
                  <c:v>34335</c:v>
                </c:pt>
                <c:pt idx="130">
                  <c:v>34366</c:v>
                </c:pt>
                <c:pt idx="131">
                  <c:v>34394</c:v>
                </c:pt>
                <c:pt idx="132">
                  <c:v>34425</c:v>
                </c:pt>
                <c:pt idx="133">
                  <c:v>34455</c:v>
                </c:pt>
                <c:pt idx="134">
                  <c:v>34486</c:v>
                </c:pt>
                <c:pt idx="135">
                  <c:v>34516</c:v>
                </c:pt>
                <c:pt idx="136">
                  <c:v>34547</c:v>
                </c:pt>
                <c:pt idx="137">
                  <c:v>34578</c:v>
                </c:pt>
                <c:pt idx="138">
                  <c:v>34608</c:v>
                </c:pt>
                <c:pt idx="139">
                  <c:v>34639</c:v>
                </c:pt>
                <c:pt idx="140">
                  <c:v>34669</c:v>
                </c:pt>
                <c:pt idx="141">
                  <c:v>34700</c:v>
                </c:pt>
                <c:pt idx="142">
                  <c:v>34731</c:v>
                </c:pt>
                <c:pt idx="143">
                  <c:v>34759</c:v>
                </c:pt>
                <c:pt idx="144">
                  <c:v>34790</c:v>
                </c:pt>
                <c:pt idx="145">
                  <c:v>34820</c:v>
                </c:pt>
                <c:pt idx="146">
                  <c:v>34851</c:v>
                </c:pt>
                <c:pt idx="147">
                  <c:v>34881</c:v>
                </c:pt>
                <c:pt idx="148">
                  <c:v>34912</c:v>
                </c:pt>
                <c:pt idx="149">
                  <c:v>34943</c:v>
                </c:pt>
                <c:pt idx="150">
                  <c:v>34973</c:v>
                </c:pt>
                <c:pt idx="151">
                  <c:v>35004</c:v>
                </c:pt>
                <c:pt idx="152">
                  <c:v>35034</c:v>
                </c:pt>
                <c:pt idx="153">
                  <c:v>35065</c:v>
                </c:pt>
                <c:pt idx="154">
                  <c:v>35096</c:v>
                </c:pt>
                <c:pt idx="155">
                  <c:v>35125</c:v>
                </c:pt>
                <c:pt idx="156">
                  <c:v>35156</c:v>
                </c:pt>
                <c:pt idx="157">
                  <c:v>35186</c:v>
                </c:pt>
                <c:pt idx="158">
                  <c:v>35217</c:v>
                </c:pt>
                <c:pt idx="159">
                  <c:v>35247</c:v>
                </c:pt>
                <c:pt idx="160">
                  <c:v>35278</c:v>
                </c:pt>
                <c:pt idx="161">
                  <c:v>35309</c:v>
                </c:pt>
                <c:pt idx="162">
                  <c:v>35339</c:v>
                </c:pt>
                <c:pt idx="163">
                  <c:v>35370</c:v>
                </c:pt>
                <c:pt idx="164">
                  <c:v>35400</c:v>
                </c:pt>
                <c:pt idx="165">
                  <c:v>35431</c:v>
                </c:pt>
                <c:pt idx="166">
                  <c:v>35462</c:v>
                </c:pt>
                <c:pt idx="167">
                  <c:v>35490</c:v>
                </c:pt>
                <c:pt idx="168">
                  <c:v>35521</c:v>
                </c:pt>
                <c:pt idx="169">
                  <c:v>35551</c:v>
                </c:pt>
                <c:pt idx="170">
                  <c:v>35582</c:v>
                </c:pt>
                <c:pt idx="171">
                  <c:v>35612</c:v>
                </c:pt>
                <c:pt idx="172">
                  <c:v>35643</c:v>
                </c:pt>
                <c:pt idx="173">
                  <c:v>35674</c:v>
                </c:pt>
                <c:pt idx="174">
                  <c:v>35704</c:v>
                </c:pt>
                <c:pt idx="175">
                  <c:v>35735</c:v>
                </c:pt>
                <c:pt idx="176">
                  <c:v>35765</c:v>
                </c:pt>
                <c:pt idx="177">
                  <c:v>35796</c:v>
                </c:pt>
                <c:pt idx="178">
                  <c:v>35827</c:v>
                </c:pt>
                <c:pt idx="179">
                  <c:v>35855</c:v>
                </c:pt>
                <c:pt idx="180">
                  <c:v>35886</c:v>
                </c:pt>
                <c:pt idx="181">
                  <c:v>35916</c:v>
                </c:pt>
                <c:pt idx="182">
                  <c:v>35947</c:v>
                </c:pt>
                <c:pt idx="183">
                  <c:v>35977</c:v>
                </c:pt>
                <c:pt idx="184">
                  <c:v>36008</c:v>
                </c:pt>
                <c:pt idx="185">
                  <c:v>36039</c:v>
                </c:pt>
                <c:pt idx="186">
                  <c:v>36069</c:v>
                </c:pt>
                <c:pt idx="187">
                  <c:v>36100</c:v>
                </c:pt>
                <c:pt idx="188">
                  <c:v>36130</c:v>
                </c:pt>
                <c:pt idx="189">
                  <c:v>36161</c:v>
                </c:pt>
                <c:pt idx="190">
                  <c:v>36192</c:v>
                </c:pt>
                <c:pt idx="191">
                  <c:v>36220</c:v>
                </c:pt>
                <c:pt idx="192">
                  <c:v>36251</c:v>
                </c:pt>
                <c:pt idx="193">
                  <c:v>36281</c:v>
                </c:pt>
                <c:pt idx="194">
                  <c:v>36312</c:v>
                </c:pt>
                <c:pt idx="195">
                  <c:v>36342</c:v>
                </c:pt>
                <c:pt idx="196">
                  <c:v>36373</c:v>
                </c:pt>
                <c:pt idx="197">
                  <c:v>36404</c:v>
                </c:pt>
                <c:pt idx="198">
                  <c:v>36434</c:v>
                </c:pt>
                <c:pt idx="199">
                  <c:v>36465</c:v>
                </c:pt>
                <c:pt idx="200">
                  <c:v>36495</c:v>
                </c:pt>
                <c:pt idx="201">
                  <c:v>36526</c:v>
                </c:pt>
                <c:pt idx="202">
                  <c:v>36557</c:v>
                </c:pt>
                <c:pt idx="203">
                  <c:v>36586</c:v>
                </c:pt>
                <c:pt idx="204">
                  <c:v>36617</c:v>
                </c:pt>
                <c:pt idx="205">
                  <c:v>36647</c:v>
                </c:pt>
                <c:pt idx="206">
                  <c:v>36678</c:v>
                </c:pt>
                <c:pt idx="207">
                  <c:v>36708</c:v>
                </c:pt>
                <c:pt idx="208">
                  <c:v>36739</c:v>
                </c:pt>
                <c:pt idx="209">
                  <c:v>36770</c:v>
                </c:pt>
                <c:pt idx="210">
                  <c:v>36800</c:v>
                </c:pt>
                <c:pt idx="211">
                  <c:v>36831</c:v>
                </c:pt>
                <c:pt idx="212">
                  <c:v>36861</c:v>
                </c:pt>
                <c:pt idx="213">
                  <c:v>36892</c:v>
                </c:pt>
                <c:pt idx="214">
                  <c:v>36923</c:v>
                </c:pt>
                <c:pt idx="215">
                  <c:v>36951</c:v>
                </c:pt>
                <c:pt idx="216">
                  <c:v>36982</c:v>
                </c:pt>
                <c:pt idx="217">
                  <c:v>37012</c:v>
                </c:pt>
                <c:pt idx="218">
                  <c:v>37043</c:v>
                </c:pt>
                <c:pt idx="219">
                  <c:v>37073</c:v>
                </c:pt>
                <c:pt idx="220">
                  <c:v>37104</c:v>
                </c:pt>
                <c:pt idx="221">
                  <c:v>37135</c:v>
                </c:pt>
                <c:pt idx="222">
                  <c:v>37165</c:v>
                </c:pt>
                <c:pt idx="223">
                  <c:v>37196</c:v>
                </c:pt>
                <c:pt idx="224">
                  <c:v>37226</c:v>
                </c:pt>
                <c:pt idx="225">
                  <c:v>37257</c:v>
                </c:pt>
                <c:pt idx="226">
                  <c:v>37288</c:v>
                </c:pt>
                <c:pt idx="227">
                  <c:v>37316</c:v>
                </c:pt>
                <c:pt idx="228">
                  <c:v>37347</c:v>
                </c:pt>
                <c:pt idx="229">
                  <c:v>37377</c:v>
                </c:pt>
                <c:pt idx="230">
                  <c:v>37408</c:v>
                </c:pt>
                <c:pt idx="231">
                  <c:v>37438</c:v>
                </c:pt>
                <c:pt idx="232">
                  <c:v>37469</c:v>
                </c:pt>
                <c:pt idx="233">
                  <c:v>37500</c:v>
                </c:pt>
                <c:pt idx="234">
                  <c:v>37530</c:v>
                </c:pt>
                <c:pt idx="235">
                  <c:v>37561</c:v>
                </c:pt>
                <c:pt idx="236">
                  <c:v>37591</c:v>
                </c:pt>
                <c:pt idx="237">
                  <c:v>37622</c:v>
                </c:pt>
                <c:pt idx="238">
                  <c:v>37653</c:v>
                </c:pt>
                <c:pt idx="239">
                  <c:v>37681</c:v>
                </c:pt>
                <c:pt idx="240">
                  <c:v>37712</c:v>
                </c:pt>
                <c:pt idx="241">
                  <c:v>37742</c:v>
                </c:pt>
                <c:pt idx="242">
                  <c:v>37773</c:v>
                </c:pt>
                <c:pt idx="243">
                  <c:v>37803</c:v>
                </c:pt>
                <c:pt idx="244">
                  <c:v>37834</c:v>
                </c:pt>
                <c:pt idx="245">
                  <c:v>37865</c:v>
                </c:pt>
                <c:pt idx="246">
                  <c:v>37895</c:v>
                </c:pt>
                <c:pt idx="247">
                  <c:v>37926</c:v>
                </c:pt>
                <c:pt idx="248">
                  <c:v>37956</c:v>
                </c:pt>
                <c:pt idx="249">
                  <c:v>37987</c:v>
                </c:pt>
                <c:pt idx="250">
                  <c:v>38018</c:v>
                </c:pt>
                <c:pt idx="251">
                  <c:v>38047</c:v>
                </c:pt>
                <c:pt idx="252">
                  <c:v>38078</c:v>
                </c:pt>
                <c:pt idx="253">
                  <c:v>38108</c:v>
                </c:pt>
                <c:pt idx="254">
                  <c:v>38139</c:v>
                </c:pt>
                <c:pt idx="255">
                  <c:v>38169</c:v>
                </c:pt>
                <c:pt idx="256">
                  <c:v>38200</c:v>
                </c:pt>
                <c:pt idx="257">
                  <c:v>38231</c:v>
                </c:pt>
                <c:pt idx="258">
                  <c:v>38261</c:v>
                </c:pt>
                <c:pt idx="259">
                  <c:v>38292</c:v>
                </c:pt>
                <c:pt idx="260">
                  <c:v>38322</c:v>
                </c:pt>
                <c:pt idx="261">
                  <c:v>38353</c:v>
                </c:pt>
                <c:pt idx="262">
                  <c:v>38384</c:v>
                </c:pt>
                <c:pt idx="263">
                  <c:v>38412</c:v>
                </c:pt>
                <c:pt idx="264">
                  <c:v>38443</c:v>
                </c:pt>
                <c:pt idx="265">
                  <c:v>38473</c:v>
                </c:pt>
                <c:pt idx="266">
                  <c:v>38504</c:v>
                </c:pt>
                <c:pt idx="267">
                  <c:v>38534</c:v>
                </c:pt>
                <c:pt idx="268">
                  <c:v>38565</c:v>
                </c:pt>
                <c:pt idx="269">
                  <c:v>38596</c:v>
                </c:pt>
                <c:pt idx="270">
                  <c:v>38626</c:v>
                </c:pt>
                <c:pt idx="271">
                  <c:v>38657</c:v>
                </c:pt>
                <c:pt idx="272">
                  <c:v>38687</c:v>
                </c:pt>
                <c:pt idx="273">
                  <c:v>38718</c:v>
                </c:pt>
                <c:pt idx="274">
                  <c:v>38749</c:v>
                </c:pt>
                <c:pt idx="275">
                  <c:v>38777</c:v>
                </c:pt>
                <c:pt idx="276">
                  <c:v>38808</c:v>
                </c:pt>
                <c:pt idx="277">
                  <c:v>38838</c:v>
                </c:pt>
                <c:pt idx="278">
                  <c:v>38869</c:v>
                </c:pt>
                <c:pt idx="279">
                  <c:v>38899</c:v>
                </c:pt>
                <c:pt idx="280">
                  <c:v>38930</c:v>
                </c:pt>
                <c:pt idx="281">
                  <c:v>38961</c:v>
                </c:pt>
                <c:pt idx="282">
                  <c:v>38991</c:v>
                </c:pt>
                <c:pt idx="283">
                  <c:v>39022</c:v>
                </c:pt>
                <c:pt idx="284">
                  <c:v>39052</c:v>
                </c:pt>
                <c:pt idx="285">
                  <c:v>39083</c:v>
                </c:pt>
                <c:pt idx="286">
                  <c:v>39114</c:v>
                </c:pt>
                <c:pt idx="287">
                  <c:v>39142</c:v>
                </c:pt>
                <c:pt idx="288">
                  <c:v>39173</c:v>
                </c:pt>
                <c:pt idx="289">
                  <c:v>39203</c:v>
                </c:pt>
                <c:pt idx="290">
                  <c:v>39234</c:v>
                </c:pt>
                <c:pt idx="291">
                  <c:v>39264</c:v>
                </c:pt>
                <c:pt idx="292">
                  <c:v>39295</c:v>
                </c:pt>
                <c:pt idx="293">
                  <c:v>39326</c:v>
                </c:pt>
                <c:pt idx="294">
                  <c:v>39356</c:v>
                </c:pt>
                <c:pt idx="295">
                  <c:v>39387</c:v>
                </c:pt>
                <c:pt idx="296">
                  <c:v>39417</c:v>
                </c:pt>
                <c:pt idx="297">
                  <c:v>39448</c:v>
                </c:pt>
                <c:pt idx="298">
                  <c:v>39479</c:v>
                </c:pt>
                <c:pt idx="299">
                  <c:v>39508</c:v>
                </c:pt>
                <c:pt idx="300">
                  <c:v>39539</c:v>
                </c:pt>
                <c:pt idx="301">
                  <c:v>39569</c:v>
                </c:pt>
                <c:pt idx="302">
                  <c:v>39600</c:v>
                </c:pt>
                <c:pt idx="303">
                  <c:v>39630</c:v>
                </c:pt>
                <c:pt idx="304">
                  <c:v>39661</c:v>
                </c:pt>
                <c:pt idx="305">
                  <c:v>39692</c:v>
                </c:pt>
                <c:pt idx="306">
                  <c:v>39722</c:v>
                </c:pt>
                <c:pt idx="307">
                  <c:v>39753</c:v>
                </c:pt>
                <c:pt idx="308">
                  <c:v>39783</c:v>
                </c:pt>
                <c:pt idx="309">
                  <c:v>39814</c:v>
                </c:pt>
                <c:pt idx="310">
                  <c:v>39845</c:v>
                </c:pt>
                <c:pt idx="311">
                  <c:v>39873</c:v>
                </c:pt>
                <c:pt idx="312">
                  <c:v>39904</c:v>
                </c:pt>
                <c:pt idx="313">
                  <c:v>39934</c:v>
                </c:pt>
                <c:pt idx="314">
                  <c:v>39965</c:v>
                </c:pt>
                <c:pt idx="315">
                  <c:v>39995</c:v>
                </c:pt>
                <c:pt idx="316">
                  <c:v>40026</c:v>
                </c:pt>
                <c:pt idx="317">
                  <c:v>40057</c:v>
                </c:pt>
                <c:pt idx="318">
                  <c:v>40087</c:v>
                </c:pt>
                <c:pt idx="319">
                  <c:v>40118</c:v>
                </c:pt>
                <c:pt idx="320">
                  <c:v>40148</c:v>
                </c:pt>
                <c:pt idx="321">
                  <c:v>40179</c:v>
                </c:pt>
                <c:pt idx="322">
                  <c:v>40210</c:v>
                </c:pt>
                <c:pt idx="323">
                  <c:v>40238</c:v>
                </c:pt>
                <c:pt idx="324">
                  <c:v>40269</c:v>
                </c:pt>
                <c:pt idx="325">
                  <c:v>40299</c:v>
                </c:pt>
                <c:pt idx="326">
                  <c:v>40330</c:v>
                </c:pt>
                <c:pt idx="327">
                  <c:v>40360</c:v>
                </c:pt>
                <c:pt idx="328">
                  <c:v>40391</c:v>
                </c:pt>
                <c:pt idx="329">
                  <c:v>40422</c:v>
                </c:pt>
                <c:pt idx="330">
                  <c:v>40452</c:v>
                </c:pt>
                <c:pt idx="331">
                  <c:v>40483</c:v>
                </c:pt>
                <c:pt idx="332">
                  <c:v>40513</c:v>
                </c:pt>
                <c:pt idx="333">
                  <c:v>40544</c:v>
                </c:pt>
                <c:pt idx="334">
                  <c:v>40575</c:v>
                </c:pt>
                <c:pt idx="335">
                  <c:v>40603</c:v>
                </c:pt>
                <c:pt idx="336">
                  <c:v>40634</c:v>
                </c:pt>
                <c:pt idx="337">
                  <c:v>40664</c:v>
                </c:pt>
                <c:pt idx="338">
                  <c:v>40695</c:v>
                </c:pt>
                <c:pt idx="339">
                  <c:v>40725</c:v>
                </c:pt>
                <c:pt idx="340">
                  <c:v>40756</c:v>
                </c:pt>
                <c:pt idx="341">
                  <c:v>40787</c:v>
                </c:pt>
                <c:pt idx="342">
                  <c:v>40817</c:v>
                </c:pt>
                <c:pt idx="343">
                  <c:v>40848</c:v>
                </c:pt>
                <c:pt idx="344">
                  <c:v>40878</c:v>
                </c:pt>
                <c:pt idx="345">
                  <c:v>40909</c:v>
                </c:pt>
                <c:pt idx="346">
                  <c:v>40940</c:v>
                </c:pt>
                <c:pt idx="347">
                  <c:v>40969</c:v>
                </c:pt>
                <c:pt idx="348">
                  <c:v>41000</c:v>
                </c:pt>
                <c:pt idx="349">
                  <c:v>41030</c:v>
                </c:pt>
                <c:pt idx="350">
                  <c:v>41061</c:v>
                </c:pt>
                <c:pt idx="351">
                  <c:v>41091</c:v>
                </c:pt>
                <c:pt idx="352">
                  <c:v>41122</c:v>
                </c:pt>
                <c:pt idx="353">
                  <c:v>41153</c:v>
                </c:pt>
                <c:pt idx="354">
                  <c:v>41183</c:v>
                </c:pt>
                <c:pt idx="355">
                  <c:v>41214</c:v>
                </c:pt>
                <c:pt idx="356">
                  <c:v>41244</c:v>
                </c:pt>
                <c:pt idx="357">
                  <c:v>41275</c:v>
                </c:pt>
                <c:pt idx="358">
                  <c:v>41306</c:v>
                </c:pt>
                <c:pt idx="359">
                  <c:v>41334</c:v>
                </c:pt>
                <c:pt idx="360">
                  <c:v>41365</c:v>
                </c:pt>
                <c:pt idx="361">
                  <c:v>41395</c:v>
                </c:pt>
                <c:pt idx="362">
                  <c:v>41426</c:v>
                </c:pt>
                <c:pt idx="363">
                  <c:v>41456</c:v>
                </c:pt>
                <c:pt idx="364">
                  <c:v>41487</c:v>
                </c:pt>
                <c:pt idx="365">
                  <c:v>41518</c:v>
                </c:pt>
                <c:pt idx="366">
                  <c:v>41548</c:v>
                </c:pt>
                <c:pt idx="367">
                  <c:v>41579</c:v>
                </c:pt>
                <c:pt idx="368">
                  <c:v>41609</c:v>
                </c:pt>
                <c:pt idx="369">
                  <c:v>41640</c:v>
                </c:pt>
                <c:pt idx="370">
                  <c:v>41671</c:v>
                </c:pt>
                <c:pt idx="371">
                  <c:v>41699</c:v>
                </c:pt>
                <c:pt idx="372">
                  <c:v>41730</c:v>
                </c:pt>
                <c:pt idx="373">
                  <c:v>41760</c:v>
                </c:pt>
                <c:pt idx="374">
                  <c:v>41791</c:v>
                </c:pt>
                <c:pt idx="375">
                  <c:v>41821</c:v>
                </c:pt>
                <c:pt idx="376">
                  <c:v>41852</c:v>
                </c:pt>
                <c:pt idx="377">
                  <c:v>41883</c:v>
                </c:pt>
                <c:pt idx="378">
                  <c:v>41913</c:v>
                </c:pt>
                <c:pt idx="379">
                  <c:v>41944</c:v>
                </c:pt>
                <c:pt idx="380">
                  <c:v>41974</c:v>
                </c:pt>
                <c:pt idx="381">
                  <c:v>42005</c:v>
                </c:pt>
                <c:pt idx="382">
                  <c:v>42036</c:v>
                </c:pt>
                <c:pt idx="383">
                  <c:v>42064</c:v>
                </c:pt>
                <c:pt idx="384">
                  <c:v>42095</c:v>
                </c:pt>
                <c:pt idx="385">
                  <c:v>42125</c:v>
                </c:pt>
                <c:pt idx="386">
                  <c:v>42156</c:v>
                </c:pt>
                <c:pt idx="387">
                  <c:v>42186</c:v>
                </c:pt>
                <c:pt idx="388">
                  <c:v>42217</c:v>
                </c:pt>
                <c:pt idx="389">
                  <c:v>42248</c:v>
                </c:pt>
                <c:pt idx="390">
                  <c:v>42278</c:v>
                </c:pt>
                <c:pt idx="391">
                  <c:v>42309</c:v>
                </c:pt>
                <c:pt idx="392">
                  <c:v>42339</c:v>
                </c:pt>
                <c:pt idx="393">
                  <c:v>42370</c:v>
                </c:pt>
                <c:pt idx="394">
                  <c:v>42401</c:v>
                </c:pt>
                <c:pt idx="395">
                  <c:v>42430</c:v>
                </c:pt>
                <c:pt idx="396">
                  <c:v>42461</c:v>
                </c:pt>
                <c:pt idx="397">
                  <c:v>42491</c:v>
                </c:pt>
                <c:pt idx="398">
                  <c:v>42522</c:v>
                </c:pt>
                <c:pt idx="399">
                  <c:v>42552</c:v>
                </c:pt>
                <c:pt idx="400">
                  <c:v>42583</c:v>
                </c:pt>
                <c:pt idx="401">
                  <c:v>42614</c:v>
                </c:pt>
                <c:pt idx="402">
                  <c:v>42644</c:v>
                </c:pt>
                <c:pt idx="403">
                  <c:v>42675</c:v>
                </c:pt>
                <c:pt idx="404">
                  <c:v>42705</c:v>
                </c:pt>
                <c:pt idx="405">
                  <c:v>42736</c:v>
                </c:pt>
                <c:pt idx="406">
                  <c:v>42767</c:v>
                </c:pt>
                <c:pt idx="407">
                  <c:v>42795</c:v>
                </c:pt>
                <c:pt idx="408">
                  <c:v>42826</c:v>
                </c:pt>
                <c:pt idx="409">
                  <c:v>42856</c:v>
                </c:pt>
                <c:pt idx="410">
                  <c:v>42887</c:v>
                </c:pt>
                <c:pt idx="411">
                  <c:v>42917</c:v>
                </c:pt>
                <c:pt idx="412">
                  <c:v>42948</c:v>
                </c:pt>
                <c:pt idx="413">
                  <c:v>42979</c:v>
                </c:pt>
                <c:pt idx="414">
                  <c:v>43009</c:v>
                </c:pt>
                <c:pt idx="415">
                  <c:v>43040</c:v>
                </c:pt>
                <c:pt idx="416">
                  <c:v>43070</c:v>
                </c:pt>
                <c:pt idx="417">
                  <c:v>43101</c:v>
                </c:pt>
                <c:pt idx="418">
                  <c:v>43132</c:v>
                </c:pt>
                <c:pt idx="419">
                  <c:v>43160</c:v>
                </c:pt>
                <c:pt idx="420">
                  <c:v>43191</c:v>
                </c:pt>
              </c:numCache>
            </c:numRef>
          </c:cat>
          <c:val>
            <c:numRef>
              <c:f>'S23 Data'!$C$116:$C$536</c:f>
              <c:numCache>
                <c:formatCode>0.0</c:formatCode>
                <c:ptCount val="421"/>
                <c:pt idx="0">
                  <c:v>8.4751362916666668</c:v>
                </c:pt>
                <c:pt idx="1">
                  <c:v>8.6999630000000003</c:v>
                </c:pt>
                <c:pt idx="2">
                  <c:v>8.8754433416666654</c:v>
                </c:pt>
                <c:pt idx="3">
                  <c:v>9.0895850000000014</c:v>
                </c:pt>
                <c:pt idx="4">
                  <c:v>9.2303734083333353</c:v>
                </c:pt>
                <c:pt idx="5">
                  <c:v>9.4508786333333337</c:v>
                </c:pt>
                <c:pt idx="6">
                  <c:v>9.5608172166666687</c:v>
                </c:pt>
                <c:pt idx="7">
                  <c:v>9.7114191333333348</c:v>
                </c:pt>
                <c:pt idx="8">
                  <c:v>9.8197045583333331</c:v>
                </c:pt>
                <c:pt idx="9">
                  <c:v>9.8547881416666669</c:v>
                </c:pt>
                <c:pt idx="10">
                  <c:v>9.8801403583333336</c:v>
                </c:pt>
                <c:pt idx="11">
                  <c:v>9.930064325</c:v>
                </c:pt>
                <c:pt idx="12">
                  <c:v>9.9260304416666667</c:v>
                </c:pt>
                <c:pt idx="13">
                  <c:v>9.9074156083333325</c:v>
                </c:pt>
                <c:pt idx="14">
                  <c:v>9.9329962500000004</c:v>
                </c:pt>
                <c:pt idx="15">
                  <c:v>9.9041912666666665</c:v>
                </c:pt>
                <c:pt idx="16">
                  <c:v>9.8607670916666681</c:v>
                </c:pt>
                <c:pt idx="17">
                  <c:v>9.8017368833333336</c:v>
                </c:pt>
                <c:pt idx="18">
                  <c:v>9.7391835416666677</c:v>
                </c:pt>
                <c:pt idx="19">
                  <c:v>9.5808796916666665</c:v>
                </c:pt>
                <c:pt idx="20">
                  <c:v>9.4367229333333338</c:v>
                </c:pt>
                <c:pt idx="21">
                  <c:v>9.3238018500000006</c:v>
                </c:pt>
                <c:pt idx="22">
                  <c:v>9.2055124333333342</c:v>
                </c:pt>
                <c:pt idx="23">
                  <c:v>9.0794302333333334</c:v>
                </c:pt>
                <c:pt idx="24">
                  <c:v>8.9487328166666664</c:v>
                </c:pt>
                <c:pt idx="25">
                  <c:v>8.8656343</c:v>
                </c:pt>
                <c:pt idx="26">
                  <c:v>8.7287979666666669</c:v>
                </c:pt>
                <c:pt idx="27">
                  <c:v>8.5768605166666667</c:v>
                </c:pt>
                <c:pt idx="28">
                  <c:v>8.4989587916666682</c:v>
                </c:pt>
                <c:pt idx="29">
                  <c:v>8.3373596583333338</c:v>
                </c:pt>
                <c:pt idx="30">
                  <c:v>8.2022603833333338</c:v>
                </c:pt>
                <c:pt idx="31">
                  <c:v>8.1373583416666673</c:v>
                </c:pt>
                <c:pt idx="32">
                  <c:v>8.0860811249999998</c:v>
                </c:pt>
                <c:pt idx="33">
                  <c:v>8.0495606583333341</c:v>
                </c:pt>
                <c:pt idx="34">
                  <c:v>8.0129248166666667</c:v>
                </c:pt>
                <c:pt idx="35">
                  <c:v>7.979035891666669</c:v>
                </c:pt>
                <c:pt idx="36">
                  <c:v>7.9498484833333345</c:v>
                </c:pt>
                <c:pt idx="37">
                  <c:v>7.9085347999999991</c:v>
                </c:pt>
                <c:pt idx="38">
                  <c:v>7.8528880416666667</c:v>
                </c:pt>
                <c:pt idx="39">
                  <c:v>7.830651333333333</c:v>
                </c:pt>
                <c:pt idx="40">
                  <c:v>7.8202214333333337</c:v>
                </c:pt>
                <c:pt idx="41">
                  <c:v>7.8727970833333325</c:v>
                </c:pt>
                <c:pt idx="42">
                  <c:v>7.8786835999999996</c:v>
                </c:pt>
                <c:pt idx="43">
                  <c:v>7.8975267750000002</c:v>
                </c:pt>
                <c:pt idx="44">
                  <c:v>7.925053300000001</c:v>
                </c:pt>
                <c:pt idx="45">
                  <c:v>7.9373089583333334</c:v>
                </c:pt>
                <c:pt idx="46">
                  <c:v>7.9072045333333341</c:v>
                </c:pt>
                <c:pt idx="47">
                  <c:v>7.8966284583333328</c:v>
                </c:pt>
                <c:pt idx="48">
                  <c:v>7.913438049999999</c:v>
                </c:pt>
                <c:pt idx="49">
                  <c:v>7.8983102666666669</c:v>
                </c:pt>
                <c:pt idx="50">
                  <c:v>7.9036997916666669</c:v>
                </c:pt>
                <c:pt idx="51">
                  <c:v>7.9192142583333336</c:v>
                </c:pt>
                <c:pt idx="52">
                  <c:v>7.8996188499999995</c:v>
                </c:pt>
                <c:pt idx="53">
                  <c:v>7.8117198416666653</c:v>
                </c:pt>
                <c:pt idx="54">
                  <c:v>7.7968674416666657</c:v>
                </c:pt>
                <c:pt idx="55">
                  <c:v>7.7520502750000011</c:v>
                </c:pt>
                <c:pt idx="56">
                  <c:v>7.7144067583333333</c:v>
                </c:pt>
                <c:pt idx="57">
                  <c:v>7.6972471833333351</c:v>
                </c:pt>
                <c:pt idx="58">
                  <c:v>7.7049058833333346</c:v>
                </c:pt>
                <c:pt idx="59">
                  <c:v>7.6669107000000016</c:v>
                </c:pt>
                <c:pt idx="60">
                  <c:v>7.6656619583333336</c:v>
                </c:pt>
                <c:pt idx="61">
                  <c:v>7.6831831583333345</c:v>
                </c:pt>
                <c:pt idx="62">
                  <c:v>7.6845270416666667</c:v>
                </c:pt>
                <c:pt idx="63">
                  <c:v>7.5948986583333342</c:v>
                </c:pt>
                <c:pt idx="64">
                  <c:v>7.5269413583333327</c:v>
                </c:pt>
                <c:pt idx="65">
                  <c:v>7.4677327749999991</c:v>
                </c:pt>
                <c:pt idx="66">
                  <c:v>7.3801219750000007</c:v>
                </c:pt>
                <c:pt idx="67">
                  <c:v>7.3364063000000002</c:v>
                </c:pt>
                <c:pt idx="68">
                  <c:v>7.2651342166666675</c:v>
                </c:pt>
                <c:pt idx="69">
                  <c:v>7.128787991666667</c:v>
                </c:pt>
                <c:pt idx="70">
                  <c:v>6.9794594250000008</c:v>
                </c:pt>
                <c:pt idx="71">
                  <c:v>6.8416115666666668</c:v>
                </c:pt>
                <c:pt idx="72">
                  <c:v>6.6250485083333333</c:v>
                </c:pt>
                <c:pt idx="73">
                  <c:v>6.411588216666666</c:v>
                </c:pt>
                <c:pt idx="74">
                  <c:v>6.2520694333333333</c:v>
                </c:pt>
                <c:pt idx="75">
                  <c:v>6.1513356083333326</c:v>
                </c:pt>
                <c:pt idx="76">
                  <c:v>6.0615357249999997</c:v>
                </c:pt>
                <c:pt idx="77">
                  <c:v>6.051122799999999</c:v>
                </c:pt>
                <c:pt idx="78">
                  <c:v>5.998280966666667</c:v>
                </c:pt>
                <c:pt idx="79">
                  <c:v>5.8779045749999996</c:v>
                </c:pt>
                <c:pt idx="80">
                  <c:v>5.8695320000000004</c:v>
                </c:pt>
                <c:pt idx="81">
                  <c:v>5.9601609333333343</c:v>
                </c:pt>
                <c:pt idx="82">
                  <c:v>6.0575466583333331</c:v>
                </c:pt>
                <c:pt idx="83">
                  <c:v>6.1548746333333328</c:v>
                </c:pt>
                <c:pt idx="84">
                  <c:v>6.3109556666666675</c:v>
                </c:pt>
                <c:pt idx="85">
                  <c:v>6.4829325249999998</c:v>
                </c:pt>
                <c:pt idx="86">
                  <c:v>6.6434417000000003</c:v>
                </c:pt>
                <c:pt idx="87">
                  <c:v>6.8225019333333323</c:v>
                </c:pt>
                <c:pt idx="88">
                  <c:v>6.9958520333333327</c:v>
                </c:pt>
                <c:pt idx="89">
                  <c:v>7.1680301916666673</c:v>
                </c:pt>
                <c:pt idx="90">
                  <c:v>7.3899279750000018</c:v>
                </c:pt>
                <c:pt idx="91">
                  <c:v>7.6536382916666676</c:v>
                </c:pt>
                <c:pt idx="92">
                  <c:v>7.8192740166666681</c:v>
                </c:pt>
                <c:pt idx="93">
                  <c:v>7.9856449666666665</c:v>
                </c:pt>
                <c:pt idx="94">
                  <c:v>8.2167362666666666</c:v>
                </c:pt>
                <c:pt idx="95">
                  <c:v>8.4850596249999999</c:v>
                </c:pt>
                <c:pt idx="96">
                  <c:v>8.8081062416666658</c:v>
                </c:pt>
                <c:pt idx="97">
                  <c:v>9.0249746666666653</c:v>
                </c:pt>
                <c:pt idx="98">
                  <c:v>9.2890720583333319</c:v>
                </c:pt>
                <c:pt idx="99">
                  <c:v>9.5761886083333323</c:v>
                </c:pt>
                <c:pt idx="100">
                  <c:v>9.8237819916666655</c:v>
                </c:pt>
                <c:pt idx="101">
                  <c:v>10.024005766666665</c:v>
                </c:pt>
                <c:pt idx="102">
                  <c:v>10.232431849999999</c:v>
                </c:pt>
                <c:pt idx="103">
                  <c:v>10.419740491666666</c:v>
                </c:pt>
                <c:pt idx="104">
                  <c:v>10.587023633333333</c:v>
                </c:pt>
                <c:pt idx="105">
                  <c:v>10.774963341666668</c:v>
                </c:pt>
                <c:pt idx="106">
                  <c:v>10.890283308333332</c:v>
                </c:pt>
                <c:pt idx="107">
                  <c:v>10.986479966666666</c:v>
                </c:pt>
                <c:pt idx="108">
                  <c:v>10.963436991666667</c:v>
                </c:pt>
                <c:pt idx="109">
                  <c:v>11.022123174999999</c:v>
                </c:pt>
                <c:pt idx="110">
                  <c:v>11.000068741666666</c:v>
                </c:pt>
                <c:pt idx="111">
                  <c:v>10.995228558333332</c:v>
                </c:pt>
                <c:pt idx="112">
                  <c:v>11.017982258333333</c:v>
                </c:pt>
                <c:pt idx="113">
                  <c:v>11.030964858333334</c:v>
                </c:pt>
                <c:pt idx="114">
                  <c:v>11.031705558333334</c:v>
                </c:pt>
                <c:pt idx="115">
                  <c:v>10.963843891666665</c:v>
                </c:pt>
                <c:pt idx="116">
                  <c:v>10.989844808333332</c:v>
                </c:pt>
                <c:pt idx="117">
                  <c:v>10.885720458333331</c:v>
                </c:pt>
                <c:pt idx="118">
                  <c:v>10.769504675</c:v>
                </c:pt>
                <c:pt idx="119">
                  <c:v>10.578870583333334</c:v>
                </c:pt>
                <c:pt idx="120">
                  <c:v>10.518352616666666</c:v>
                </c:pt>
                <c:pt idx="121">
                  <c:v>10.423704641666667</c:v>
                </c:pt>
                <c:pt idx="122">
                  <c:v>10.298333483333334</c:v>
                </c:pt>
                <c:pt idx="123">
                  <c:v>10.163956275</c:v>
                </c:pt>
                <c:pt idx="124">
                  <c:v>10.043263058333332</c:v>
                </c:pt>
                <c:pt idx="125">
                  <c:v>9.9119812916666685</c:v>
                </c:pt>
                <c:pt idx="126">
                  <c:v>9.7649861083333338</c:v>
                </c:pt>
                <c:pt idx="127">
                  <c:v>9.6829714583333342</c:v>
                </c:pt>
                <c:pt idx="128">
                  <c:v>9.5437098666666671</c:v>
                </c:pt>
                <c:pt idx="129">
                  <c:v>9.4343665500000018</c:v>
                </c:pt>
                <c:pt idx="130">
                  <c:v>9.3473377833333338</c:v>
                </c:pt>
                <c:pt idx="131">
                  <c:v>9.2748467250000015</c:v>
                </c:pt>
                <c:pt idx="132">
                  <c:v>9.1387149999999995</c:v>
                </c:pt>
                <c:pt idx="133">
                  <c:v>9.0439240083333328</c:v>
                </c:pt>
                <c:pt idx="134">
                  <c:v>9.0021898583333329</c:v>
                </c:pt>
                <c:pt idx="135">
                  <c:v>8.9023258333333342</c:v>
                </c:pt>
                <c:pt idx="136">
                  <c:v>8.760722658333334</c:v>
                </c:pt>
                <c:pt idx="137">
                  <c:v>8.6666252083333344</c:v>
                </c:pt>
                <c:pt idx="138">
                  <c:v>8.5321574250000012</c:v>
                </c:pt>
                <c:pt idx="139">
                  <c:v>8.4252801416666667</c:v>
                </c:pt>
                <c:pt idx="140">
                  <c:v>8.2604138083333343</c:v>
                </c:pt>
                <c:pt idx="141">
                  <c:v>8.1417990583333335</c:v>
                </c:pt>
                <c:pt idx="142">
                  <c:v>8.0813289999999984</c:v>
                </c:pt>
                <c:pt idx="143">
                  <c:v>8.0090355583333324</c:v>
                </c:pt>
                <c:pt idx="144">
                  <c:v>7.915017841666665</c:v>
                </c:pt>
                <c:pt idx="145">
                  <c:v>7.820670083333332</c:v>
                </c:pt>
                <c:pt idx="146">
                  <c:v>7.6912252166666661</c:v>
                </c:pt>
                <c:pt idx="147">
                  <c:v>7.6331099583333328</c:v>
                </c:pt>
                <c:pt idx="148">
                  <c:v>7.5700849833333343</c:v>
                </c:pt>
                <c:pt idx="149">
                  <c:v>7.5228736666666682</c:v>
                </c:pt>
                <c:pt idx="150">
                  <c:v>7.5101765083333341</c:v>
                </c:pt>
                <c:pt idx="151">
                  <c:v>7.4934676333333341</c:v>
                </c:pt>
                <c:pt idx="152">
                  <c:v>7.5270709333333334</c:v>
                </c:pt>
                <c:pt idx="153">
                  <c:v>7.5619810166666648</c:v>
                </c:pt>
                <c:pt idx="154">
                  <c:v>7.5312951749999977</c:v>
                </c:pt>
                <c:pt idx="155">
                  <c:v>7.5421543749999991</c:v>
                </c:pt>
                <c:pt idx="156">
                  <c:v>7.5252572499999992</c:v>
                </c:pt>
                <c:pt idx="157">
                  <c:v>7.5298401749999995</c:v>
                </c:pt>
                <c:pt idx="158">
                  <c:v>7.5840043416666667</c:v>
                </c:pt>
                <c:pt idx="159">
                  <c:v>7.572180275</c:v>
                </c:pt>
                <c:pt idx="160">
                  <c:v>7.6141429249999995</c:v>
                </c:pt>
                <c:pt idx="161">
                  <c:v>7.5947004750000007</c:v>
                </c:pt>
                <c:pt idx="162">
                  <c:v>7.6030816333333329</c:v>
                </c:pt>
                <c:pt idx="163">
                  <c:v>7.610948324999999</c:v>
                </c:pt>
                <c:pt idx="164">
                  <c:v>7.6067817500000006</c:v>
                </c:pt>
                <c:pt idx="165">
                  <c:v>7.5756031666666672</c:v>
                </c:pt>
                <c:pt idx="166">
                  <c:v>7.5701701000000012</c:v>
                </c:pt>
                <c:pt idx="167">
                  <c:v>7.5668081999999997</c:v>
                </c:pt>
                <c:pt idx="168">
                  <c:v>7.566298241666666</c:v>
                </c:pt>
                <c:pt idx="169">
                  <c:v>7.5148925666666662</c:v>
                </c:pt>
                <c:pt idx="170">
                  <c:v>7.4659979500000011</c:v>
                </c:pt>
                <c:pt idx="171">
                  <c:v>7.4292548833333347</c:v>
                </c:pt>
                <c:pt idx="172">
                  <c:v>7.3725455750000011</c:v>
                </c:pt>
                <c:pt idx="173">
                  <c:v>7.29528745</c:v>
                </c:pt>
                <c:pt idx="174">
                  <c:v>7.1536704666666671</c:v>
                </c:pt>
                <c:pt idx="175">
                  <c:v>7.0680811666666665</c:v>
                </c:pt>
                <c:pt idx="176">
                  <c:v>7.0085312166666673</c:v>
                </c:pt>
                <c:pt idx="177">
                  <c:v>6.9378052833333328</c:v>
                </c:pt>
                <c:pt idx="178">
                  <c:v>6.8548973749999993</c:v>
                </c:pt>
                <c:pt idx="179">
                  <c:v>6.7866037583333325</c:v>
                </c:pt>
                <c:pt idx="180">
                  <c:v>6.7388541916666655</c:v>
                </c:pt>
                <c:pt idx="181">
                  <c:v>6.7381184083333316</c:v>
                </c:pt>
                <c:pt idx="182">
                  <c:v>6.7391249416666668</c:v>
                </c:pt>
                <c:pt idx="183">
                  <c:v>6.737899183333333</c:v>
                </c:pt>
                <c:pt idx="184">
                  <c:v>6.7020227666666665</c:v>
                </c:pt>
                <c:pt idx="185">
                  <c:v>6.6916129</c:v>
                </c:pt>
                <c:pt idx="186">
                  <c:v>6.7268035416666665</c:v>
                </c:pt>
                <c:pt idx="187">
                  <c:v>6.7032540999999988</c:v>
                </c:pt>
                <c:pt idx="188">
                  <c:v>6.6985646583333329</c:v>
                </c:pt>
                <c:pt idx="189">
                  <c:v>6.6779911166666652</c:v>
                </c:pt>
                <c:pt idx="190">
                  <c:v>6.6892244166666659</c:v>
                </c:pt>
                <c:pt idx="191">
                  <c:v>6.681615083333333</c:v>
                </c:pt>
                <c:pt idx="192">
                  <c:v>6.6923189833333332</c:v>
                </c:pt>
                <c:pt idx="193">
                  <c:v>6.6375498916666666</c:v>
                </c:pt>
                <c:pt idx="194">
                  <c:v>6.567840666666668</c:v>
                </c:pt>
                <c:pt idx="195">
                  <c:v>6.4756665500000006</c:v>
                </c:pt>
                <c:pt idx="196">
                  <c:v>6.4335157083333341</c:v>
                </c:pt>
                <c:pt idx="197">
                  <c:v>6.4376842166666677</c:v>
                </c:pt>
                <c:pt idx="198">
                  <c:v>6.4519543583333343</c:v>
                </c:pt>
                <c:pt idx="199">
                  <c:v>6.4665387083333323</c:v>
                </c:pt>
                <c:pt idx="200">
                  <c:v>6.4179392666666653</c:v>
                </c:pt>
                <c:pt idx="201">
                  <c:v>6.4357463250000002</c:v>
                </c:pt>
                <c:pt idx="202">
                  <c:v>6.3967019249999995</c:v>
                </c:pt>
                <c:pt idx="203">
                  <c:v>6.3693509416666672</c:v>
                </c:pt>
                <c:pt idx="204">
                  <c:v>6.3307026416666679</c:v>
                </c:pt>
                <c:pt idx="205">
                  <c:v>6.2860258083333322</c:v>
                </c:pt>
                <c:pt idx="206">
                  <c:v>6.2138443916666661</c:v>
                </c:pt>
                <c:pt idx="207">
                  <c:v>6.1982448750000003</c:v>
                </c:pt>
                <c:pt idx="208">
                  <c:v>6.1769291583333334</c:v>
                </c:pt>
                <c:pt idx="209">
                  <c:v>6.0912252166666656</c:v>
                </c:pt>
                <c:pt idx="210">
                  <c:v>6.0286184250000003</c:v>
                </c:pt>
                <c:pt idx="211">
                  <c:v>6.0035153083333332</c:v>
                </c:pt>
                <c:pt idx="212">
                  <c:v>5.975219833333334</c:v>
                </c:pt>
                <c:pt idx="213">
                  <c:v>5.9116813583333334</c:v>
                </c:pt>
                <c:pt idx="214">
                  <c:v>5.935780508333333</c:v>
                </c:pt>
                <c:pt idx="215">
                  <c:v>6.004758775</c:v>
                </c:pt>
                <c:pt idx="216">
                  <c:v>6.0545423249999999</c:v>
                </c:pt>
                <c:pt idx="217">
                  <c:v>6.1788218000000006</c:v>
                </c:pt>
                <c:pt idx="218">
                  <c:v>6.4210126583333329</c:v>
                </c:pt>
                <c:pt idx="219">
                  <c:v>6.5525045166666667</c:v>
                </c:pt>
                <c:pt idx="220">
                  <c:v>6.6226969999999996</c:v>
                </c:pt>
                <c:pt idx="221">
                  <c:v>6.7614849833333333</c:v>
                </c:pt>
                <c:pt idx="222">
                  <c:v>6.8543773250000006</c:v>
                </c:pt>
                <c:pt idx="223">
                  <c:v>6.884129258333334</c:v>
                </c:pt>
                <c:pt idx="224">
                  <c:v>6.9248270666666665</c:v>
                </c:pt>
                <c:pt idx="225">
                  <c:v>7.0293374999999996</c:v>
                </c:pt>
                <c:pt idx="226">
                  <c:v>7.0272633916666658</c:v>
                </c:pt>
                <c:pt idx="227">
                  <c:v>6.9146907999999998</c:v>
                </c:pt>
                <c:pt idx="228">
                  <c:v>6.8685162249999996</c:v>
                </c:pt>
                <c:pt idx="229">
                  <c:v>6.8110949583333342</c:v>
                </c:pt>
                <c:pt idx="230">
                  <c:v>6.5881645083333344</c:v>
                </c:pt>
                <c:pt idx="231">
                  <c:v>6.4579737749999993</c:v>
                </c:pt>
                <c:pt idx="232">
                  <c:v>6.414383083333334</c:v>
                </c:pt>
                <c:pt idx="233">
                  <c:v>6.3562392333333335</c:v>
                </c:pt>
                <c:pt idx="234">
                  <c:v>6.2776953083333344</c:v>
                </c:pt>
                <c:pt idx="235">
                  <c:v>6.2283760833333339</c:v>
                </c:pt>
                <c:pt idx="236">
                  <c:v>6.2111681999999995</c:v>
                </c:pt>
                <c:pt idx="237">
                  <c:v>6.1268088166666663</c:v>
                </c:pt>
                <c:pt idx="238">
                  <c:v>6.0594764583333331</c:v>
                </c:pt>
                <c:pt idx="239">
                  <c:v>6.0512418416666671</c:v>
                </c:pt>
                <c:pt idx="240">
                  <c:v>6.0181758833333339</c:v>
                </c:pt>
                <c:pt idx="241">
                  <c:v>5.9519727416666663</c:v>
                </c:pt>
                <c:pt idx="242">
                  <c:v>5.9336552499999984</c:v>
                </c:pt>
                <c:pt idx="243">
                  <c:v>5.9492369583333327</c:v>
                </c:pt>
                <c:pt idx="244">
                  <c:v>5.9287975499999996</c:v>
                </c:pt>
                <c:pt idx="245">
                  <c:v>5.9064454583333337</c:v>
                </c:pt>
                <c:pt idx="246">
                  <c:v>5.9055158416666673</c:v>
                </c:pt>
                <c:pt idx="247">
                  <c:v>5.9233950083333342</c:v>
                </c:pt>
                <c:pt idx="248">
                  <c:v>5.8917142499999997</c:v>
                </c:pt>
                <c:pt idx="249">
                  <c:v>5.8535412916666658</c:v>
                </c:pt>
                <c:pt idx="250">
                  <c:v>5.8431588416666669</c:v>
                </c:pt>
                <c:pt idx="251">
                  <c:v>5.8197473166666667</c:v>
                </c:pt>
                <c:pt idx="252">
                  <c:v>5.763568666666667</c:v>
                </c:pt>
                <c:pt idx="253">
                  <c:v>5.7360498166666654</c:v>
                </c:pt>
                <c:pt idx="254">
                  <c:v>5.7031090499999992</c:v>
                </c:pt>
                <c:pt idx="255">
                  <c:v>5.6227351583333336</c:v>
                </c:pt>
                <c:pt idx="256">
                  <c:v>5.5286303499999994</c:v>
                </c:pt>
                <c:pt idx="257">
                  <c:v>5.4328288583333331</c:v>
                </c:pt>
                <c:pt idx="258">
                  <c:v>5.3282976</c:v>
                </c:pt>
                <c:pt idx="259">
                  <c:v>5.1669036666666672</c:v>
                </c:pt>
                <c:pt idx="260">
                  <c:v>5.0474445333333335</c:v>
                </c:pt>
                <c:pt idx="261">
                  <c:v>4.9669077750000001</c:v>
                </c:pt>
                <c:pt idx="262">
                  <c:v>4.8675651583333339</c:v>
                </c:pt>
                <c:pt idx="263">
                  <c:v>4.8264336749999996</c:v>
                </c:pt>
                <c:pt idx="264">
                  <c:v>4.7719044249999998</c:v>
                </c:pt>
                <c:pt idx="265">
                  <c:v>4.7040489166666664</c:v>
                </c:pt>
                <c:pt idx="266">
                  <c:v>4.6692502083333318</c:v>
                </c:pt>
                <c:pt idx="267">
                  <c:v>4.6341578583333325</c:v>
                </c:pt>
                <c:pt idx="268">
                  <c:v>4.5949944166666663</c:v>
                </c:pt>
                <c:pt idx="269">
                  <c:v>4.5069447249999994</c:v>
                </c:pt>
                <c:pt idx="270">
                  <c:v>4.4400180916666665</c:v>
                </c:pt>
                <c:pt idx="271">
                  <c:v>4.4194089083333337</c:v>
                </c:pt>
                <c:pt idx="272">
                  <c:v>4.4144266166666668</c:v>
                </c:pt>
                <c:pt idx="273">
                  <c:v>4.3718099166666669</c:v>
                </c:pt>
                <c:pt idx="274">
                  <c:v>4.3525921583333336</c:v>
                </c:pt>
                <c:pt idx="275">
                  <c:v>4.2822989583333326</c:v>
                </c:pt>
                <c:pt idx="276">
                  <c:v>4.2028047333333332</c:v>
                </c:pt>
                <c:pt idx="277">
                  <c:v>4.0968887083333323</c:v>
                </c:pt>
                <c:pt idx="278">
                  <c:v>3.9859174499999992</c:v>
                </c:pt>
                <c:pt idx="279">
                  <c:v>3.8469317583333322</c:v>
                </c:pt>
                <c:pt idx="280">
                  <c:v>3.7814764833333334</c:v>
                </c:pt>
                <c:pt idx="281">
                  <c:v>3.7334377416666675</c:v>
                </c:pt>
                <c:pt idx="282">
                  <c:v>3.7163549333333337</c:v>
                </c:pt>
                <c:pt idx="283">
                  <c:v>3.6388574333333334</c:v>
                </c:pt>
                <c:pt idx="284">
                  <c:v>3.555690658333333</c:v>
                </c:pt>
                <c:pt idx="285">
                  <c:v>3.4810667916666662</c:v>
                </c:pt>
                <c:pt idx="286">
                  <c:v>3.3942395749999998</c:v>
                </c:pt>
                <c:pt idx="287">
                  <c:v>3.2921879999999999</c:v>
                </c:pt>
                <c:pt idx="288">
                  <c:v>3.2104746583333337</c:v>
                </c:pt>
                <c:pt idx="289">
                  <c:v>3.2024930500000006</c:v>
                </c:pt>
                <c:pt idx="290">
                  <c:v>3.2308047916666669</c:v>
                </c:pt>
                <c:pt idx="291">
                  <c:v>3.256311633333334</c:v>
                </c:pt>
                <c:pt idx="292">
                  <c:v>3.2217518833333334</c:v>
                </c:pt>
                <c:pt idx="293">
                  <c:v>3.2318154749999999</c:v>
                </c:pt>
                <c:pt idx="294">
                  <c:v>3.2227715166666671</c:v>
                </c:pt>
                <c:pt idx="295">
                  <c:v>3.2368325333333332</c:v>
                </c:pt>
                <c:pt idx="296">
                  <c:v>3.232179308333333</c:v>
                </c:pt>
                <c:pt idx="297">
                  <c:v>3.2489613249999998</c:v>
                </c:pt>
                <c:pt idx="298">
                  <c:v>3.2252907</c:v>
                </c:pt>
                <c:pt idx="299">
                  <c:v>3.2612703916666663</c:v>
                </c:pt>
                <c:pt idx="300">
                  <c:v>3.3069828666666665</c:v>
                </c:pt>
                <c:pt idx="301">
                  <c:v>3.3408223916666668</c:v>
                </c:pt>
                <c:pt idx="302">
                  <c:v>3.2943889250000002</c:v>
                </c:pt>
                <c:pt idx="303">
                  <c:v>3.2776098500000006</c:v>
                </c:pt>
                <c:pt idx="304">
                  <c:v>3.2377740000000004</c:v>
                </c:pt>
                <c:pt idx="305">
                  <c:v>3.1935301833333334</c:v>
                </c:pt>
                <c:pt idx="306">
                  <c:v>3.0849125833333333</c:v>
                </c:pt>
                <c:pt idx="307">
                  <c:v>3.0658534333333329</c:v>
                </c:pt>
                <c:pt idx="308">
                  <c:v>3.0405068499999999</c:v>
                </c:pt>
                <c:pt idx="309">
                  <c:v>3.0420191666666665</c:v>
                </c:pt>
                <c:pt idx="310">
                  <c:v>3.1665741166666668</c:v>
                </c:pt>
                <c:pt idx="311">
                  <c:v>3.312382316666667</c:v>
                </c:pt>
                <c:pt idx="312">
                  <c:v>3.4275451000000001</c:v>
                </c:pt>
                <c:pt idx="313">
                  <c:v>3.5581787333333335</c:v>
                </c:pt>
                <c:pt idx="314">
                  <c:v>3.745886483333333</c:v>
                </c:pt>
                <c:pt idx="315">
                  <c:v>3.9678032999999999</c:v>
                </c:pt>
                <c:pt idx="316">
                  <c:v>4.1878111666666671</c:v>
                </c:pt>
                <c:pt idx="317">
                  <c:v>4.4170882249999996</c:v>
                </c:pt>
                <c:pt idx="318">
                  <c:v>4.6253970499999992</c:v>
                </c:pt>
                <c:pt idx="319">
                  <c:v>4.7985045250000002</c:v>
                </c:pt>
                <c:pt idx="320">
                  <c:v>4.9671460250000008</c:v>
                </c:pt>
                <c:pt idx="321">
                  <c:v>5.080589016666667</c:v>
                </c:pt>
                <c:pt idx="322">
                  <c:v>5.1479440166666679</c:v>
                </c:pt>
                <c:pt idx="323">
                  <c:v>5.1550568166666677</c:v>
                </c:pt>
                <c:pt idx="324">
                  <c:v>5.1620984166666668</c:v>
                </c:pt>
                <c:pt idx="325">
                  <c:v>5.0835130500000014</c:v>
                </c:pt>
                <c:pt idx="326">
                  <c:v>4.9742555166666671</c:v>
                </c:pt>
                <c:pt idx="327">
                  <c:v>4.8770127500000005</c:v>
                </c:pt>
                <c:pt idx="328">
                  <c:v>4.8098645749999998</c:v>
                </c:pt>
                <c:pt idx="329">
                  <c:v>4.7167130916666666</c:v>
                </c:pt>
                <c:pt idx="330">
                  <c:v>4.692566208333333</c:v>
                </c:pt>
                <c:pt idx="331">
                  <c:v>4.6379425333333337</c:v>
                </c:pt>
                <c:pt idx="332">
                  <c:v>4.5749380083333335</c:v>
                </c:pt>
                <c:pt idx="333">
                  <c:v>4.5570826000000002</c:v>
                </c:pt>
                <c:pt idx="334">
                  <c:v>4.4786285999999995</c:v>
                </c:pt>
                <c:pt idx="335">
                  <c:v>4.4140414249999997</c:v>
                </c:pt>
                <c:pt idx="336">
                  <c:v>4.3550337416666673</c:v>
                </c:pt>
                <c:pt idx="337">
                  <c:v>4.3587920249999996</c:v>
                </c:pt>
                <c:pt idx="338">
                  <c:v>4.375884975</c:v>
                </c:pt>
                <c:pt idx="339">
                  <c:v>4.3295936166666662</c:v>
                </c:pt>
                <c:pt idx="340">
                  <c:v>4.3215593833333328</c:v>
                </c:pt>
                <c:pt idx="341">
                  <c:v>4.3022245666666672</c:v>
                </c:pt>
                <c:pt idx="342">
                  <c:v>4.2724054333333337</c:v>
                </c:pt>
                <c:pt idx="343">
                  <c:v>4.2602900999999997</c:v>
                </c:pt>
                <c:pt idx="344">
                  <c:v>4.2505600166666664</c:v>
                </c:pt>
                <c:pt idx="345">
                  <c:v>4.2093597583333331</c:v>
                </c:pt>
                <c:pt idx="346">
                  <c:v>4.1719007166666673</c:v>
                </c:pt>
                <c:pt idx="347">
                  <c:v>4.1468640583333327</c:v>
                </c:pt>
                <c:pt idx="348">
                  <c:v>4.1219295249999996</c:v>
                </c:pt>
                <c:pt idx="349">
                  <c:v>4.0892530000000002</c:v>
                </c:pt>
                <c:pt idx="350">
                  <c:v>4.0269916166666659</c:v>
                </c:pt>
                <c:pt idx="351">
                  <c:v>3.9992402833333327</c:v>
                </c:pt>
                <c:pt idx="352">
                  <c:v>3.9629852416666669</c:v>
                </c:pt>
                <c:pt idx="353">
                  <c:v>3.9413843166666669</c:v>
                </c:pt>
                <c:pt idx="354">
                  <c:v>3.9821598250000001</c:v>
                </c:pt>
                <c:pt idx="355">
                  <c:v>3.9735271083333328</c:v>
                </c:pt>
                <c:pt idx="356">
                  <c:v>3.9827921083333333</c:v>
                </c:pt>
                <c:pt idx="357">
                  <c:v>3.9755635666666667</c:v>
                </c:pt>
                <c:pt idx="358">
                  <c:v>4.0353611749999994</c:v>
                </c:pt>
                <c:pt idx="359">
                  <c:v>4.1026729916666662</c:v>
                </c:pt>
                <c:pt idx="360">
                  <c:v>4.2337049250000005</c:v>
                </c:pt>
                <c:pt idx="361">
                  <c:v>4.326848758333333</c:v>
                </c:pt>
                <c:pt idx="362">
                  <c:v>4.422432033333334</c:v>
                </c:pt>
                <c:pt idx="363">
                  <c:v>4.4935210583333349</c:v>
                </c:pt>
                <c:pt idx="364">
                  <c:v>4.5782604250000007</c:v>
                </c:pt>
                <c:pt idx="365">
                  <c:v>4.6231305916666674</c:v>
                </c:pt>
                <c:pt idx="366">
                  <c:v>4.5799794666666669</c:v>
                </c:pt>
                <c:pt idx="367">
                  <c:v>4.5729197083333331</c:v>
                </c:pt>
                <c:pt idx="368">
                  <c:v>4.5860166083333338</c:v>
                </c:pt>
                <c:pt idx="369">
                  <c:v>4.6757917749999995</c:v>
                </c:pt>
                <c:pt idx="370">
                  <c:v>4.7663833249999996</c:v>
                </c:pt>
                <c:pt idx="371">
                  <c:v>4.7756996083333325</c:v>
                </c:pt>
                <c:pt idx="372">
                  <c:v>4.7483209500000001</c:v>
                </c:pt>
                <c:pt idx="373">
                  <c:v>4.7610487416666665</c:v>
                </c:pt>
                <c:pt idx="374">
                  <c:v>4.7928175583333328</c:v>
                </c:pt>
                <c:pt idx="375">
                  <c:v>4.8335079166666661</c:v>
                </c:pt>
                <c:pt idx="376">
                  <c:v>4.8283693833333334</c:v>
                </c:pt>
                <c:pt idx="377">
                  <c:v>4.8609441166666665</c:v>
                </c:pt>
                <c:pt idx="378">
                  <c:v>4.9411664666666661</c:v>
                </c:pt>
                <c:pt idx="379">
                  <c:v>5.0140749250000001</c:v>
                </c:pt>
                <c:pt idx="380">
                  <c:v>5.1200976833333343</c:v>
                </c:pt>
                <c:pt idx="381">
                  <c:v>5.1533207083333332</c:v>
                </c:pt>
                <c:pt idx="382">
                  <c:v>5.1667021416666676</c:v>
                </c:pt>
                <c:pt idx="383">
                  <c:v>5.2195163333333339</c:v>
                </c:pt>
                <c:pt idx="384">
                  <c:v>5.2927326416666673</c:v>
                </c:pt>
                <c:pt idx="385">
                  <c:v>5.2964935333333338</c:v>
                </c:pt>
                <c:pt idx="386">
                  <c:v>5.372332225000001</c:v>
                </c:pt>
                <c:pt idx="387">
                  <c:v>5.4946790583333334</c:v>
                </c:pt>
                <c:pt idx="388">
                  <c:v>5.5834780583333341</c:v>
                </c:pt>
                <c:pt idx="389">
                  <c:v>5.6603544833333332</c:v>
                </c:pt>
                <c:pt idx="390">
                  <c:v>5.7538498999999996</c:v>
                </c:pt>
                <c:pt idx="391">
                  <c:v>5.8529360249999991</c:v>
                </c:pt>
                <c:pt idx="392">
                  <c:v>5.8881705166666665</c:v>
                </c:pt>
                <c:pt idx="393">
                  <c:v>5.9081320499999999</c:v>
                </c:pt>
                <c:pt idx="394">
                  <c:v>5.9308827000000006</c:v>
                </c:pt>
                <c:pt idx="395">
                  <c:v>5.9224228916666659</c:v>
                </c:pt>
                <c:pt idx="396">
                  <c:v>5.9069836083333334</c:v>
                </c:pt>
                <c:pt idx="397">
                  <c:v>5.970020233333333</c:v>
                </c:pt>
                <c:pt idx="398">
                  <c:v>5.9560129333333327</c:v>
                </c:pt>
                <c:pt idx="399">
                  <c:v>5.9588439666666666</c:v>
                </c:pt>
                <c:pt idx="400">
                  <c:v>5.9836778833333328</c:v>
                </c:pt>
                <c:pt idx="401">
                  <c:v>5.9933069416666669</c:v>
                </c:pt>
                <c:pt idx="402">
                  <c:v>6.0054300416666662</c:v>
                </c:pt>
                <c:pt idx="403">
                  <c:v>6.0429473166666687</c:v>
                </c:pt>
                <c:pt idx="404">
                  <c:v>6.0808026166666664</c:v>
                </c:pt>
                <c:pt idx="405">
                  <c:v>6.1356226666666664</c:v>
                </c:pt>
                <c:pt idx="406">
                  <c:v>6.1401300583333338</c:v>
                </c:pt>
                <c:pt idx="407">
                  <c:v>6.2178818583333326</c:v>
                </c:pt>
                <c:pt idx="408">
                  <c:v>6.2332226750000004</c:v>
                </c:pt>
                <c:pt idx="409">
                  <c:v>6.1939903833333334</c:v>
                </c:pt>
                <c:pt idx="410">
                  <c:v>6.1717227666666661</c:v>
                </c:pt>
                <c:pt idx="411">
                  <c:v>6.0808337250000006</c:v>
                </c:pt>
                <c:pt idx="412">
                  <c:v>6.0440506250000006</c:v>
                </c:pt>
                <c:pt idx="413">
                  <c:v>6.0190781250000001</c:v>
                </c:pt>
                <c:pt idx="414">
                  <c:v>5.9849840333333333</c:v>
                </c:pt>
                <c:pt idx="415">
                  <c:v>5.9774467500000013</c:v>
                </c:pt>
                <c:pt idx="416">
                  <c:v>5.9112098916666662</c:v>
                </c:pt>
                <c:pt idx="417">
                  <c:v>5.8596315333333324</c:v>
                </c:pt>
                <c:pt idx="418">
                  <c:v>5.8615297250000005</c:v>
                </c:pt>
                <c:pt idx="419">
                  <c:v>5.9072977333333334</c:v>
                </c:pt>
                <c:pt idx="420">
                  <c:v>5.9598904500000005</c:v>
                </c:pt>
              </c:numCache>
            </c:numRef>
          </c:val>
          <c:smooth val="0"/>
          <c:extLst>
            <c:ext xmlns:c16="http://schemas.microsoft.com/office/drawing/2014/chart" uri="{C3380CC4-5D6E-409C-BE32-E72D297353CC}">
              <c16:uniqueId val="{00000000-4D6C-4158-8E73-CF7326AA4CC3}"/>
            </c:ext>
          </c:extLst>
        </c:ser>
        <c:ser>
          <c:idx val="1"/>
          <c:order val="1"/>
          <c:tx>
            <c:strRef>
              <c:f>'S23 Data'!$E$7</c:f>
              <c:strCache>
                <c:ptCount val="1"/>
                <c:pt idx="0">
                  <c:v>Australia</c:v>
                </c:pt>
              </c:strCache>
            </c:strRef>
          </c:tx>
          <c:spPr>
            <a:ln w="38100" cap="rnd">
              <a:solidFill>
                <a:srgbClr val="00B0F0"/>
              </a:solidFill>
              <a:round/>
            </a:ln>
            <a:effectLst/>
          </c:spPr>
          <c:marker>
            <c:symbol val="none"/>
          </c:marker>
          <c:cat>
            <c:numRef>
              <c:f>'S23 Data'!$A$116:$A$536</c:f>
              <c:numCache>
                <c:formatCode>mmm\-yy</c:formatCode>
                <c:ptCount val="421"/>
                <c:pt idx="0">
                  <c:v>30407</c:v>
                </c:pt>
                <c:pt idx="1">
                  <c:v>30437</c:v>
                </c:pt>
                <c:pt idx="2">
                  <c:v>30468</c:v>
                </c:pt>
                <c:pt idx="3">
                  <c:v>30498</c:v>
                </c:pt>
                <c:pt idx="4">
                  <c:v>30529</c:v>
                </c:pt>
                <c:pt idx="5">
                  <c:v>30560</c:v>
                </c:pt>
                <c:pt idx="6">
                  <c:v>30590</c:v>
                </c:pt>
                <c:pt idx="7">
                  <c:v>30621</c:v>
                </c:pt>
                <c:pt idx="8">
                  <c:v>30651</c:v>
                </c:pt>
                <c:pt idx="9">
                  <c:v>30682</c:v>
                </c:pt>
                <c:pt idx="10">
                  <c:v>30713</c:v>
                </c:pt>
                <c:pt idx="11">
                  <c:v>30742</c:v>
                </c:pt>
                <c:pt idx="12">
                  <c:v>30773</c:v>
                </c:pt>
                <c:pt idx="13">
                  <c:v>30803</c:v>
                </c:pt>
                <c:pt idx="14">
                  <c:v>30834</c:v>
                </c:pt>
                <c:pt idx="15">
                  <c:v>30864</c:v>
                </c:pt>
                <c:pt idx="16">
                  <c:v>30895</c:v>
                </c:pt>
                <c:pt idx="17">
                  <c:v>30926</c:v>
                </c:pt>
                <c:pt idx="18">
                  <c:v>30956</c:v>
                </c:pt>
                <c:pt idx="19">
                  <c:v>30987</c:v>
                </c:pt>
                <c:pt idx="20">
                  <c:v>31017</c:v>
                </c:pt>
                <c:pt idx="21">
                  <c:v>31048</c:v>
                </c:pt>
                <c:pt idx="22">
                  <c:v>31079</c:v>
                </c:pt>
                <c:pt idx="23">
                  <c:v>31107</c:v>
                </c:pt>
                <c:pt idx="24">
                  <c:v>31138</c:v>
                </c:pt>
                <c:pt idx="25">
                  <c:v>31168</c:v>
                </c:pt>
                <c:pt idx="26">
                  <c:v>31199</c:v>
                </c:pt>
                <c:pt idx="27">
                  <c:v>31229</c:v>
                </c:pt>
                <c:pt idx="28">
                  <c:v>31260</c:v>
                </c:pt>
                <c:pt idx="29">
                  <c:v>31291</c:v>
                </c:pt>
                <c:pt idx="30">
                  <c:v>31321</c:v>
                </c:pt>
                <c:pt idx="31">
                  <c:v>31352</c:v>
                </c:pt>
                <c:pt idx="32">
                  <c:v>31382</c:v>
                </c:pt>
                <c:pt idx="33">
                  <c:v>31413</c:v>
                </c:pt>
                <c:pt idx="34">
                  <c:v>31444</c:v>
                </c:pt>
                <c:pt idx="35">
                  <c:v>31472</c:v>
                </c:pt>
                <c:pt idx="36">
                  <c:v>31503</c:v>
                </c:pt>
                <c:pt idx="37">
                  <c:v>31533</c:v>
                </c:pt>
                <c:pt idx="38">
                  <c:v>31564</c:v>
                </c:pt>
                <c:pt idx="39">
                  <c:v>31594</c:v>
                </c:pt>
                <c:pt idx="40">
                  <c:v>31625</c:v>
                </c:pt>
                <c:pt idx="41">
                  <c:v>31656</c:v>
                </c:pt>
                <c:pt idx="42">
                  <c:v>31686</c:v>
                </c:pt>
                <c:pt idx="43">
                  <c:v>31717</c:v>
                </c:pt>
                <c:pt idx="44">
                  <c:v>31747</c:v>
                </c:pt>
                <c:pt idx="45">
                  <c:v>31778</c:v>
                </c:pt>
                <c:pt idx="46">
                  <c:v>31809</c:v>
                </c:pt>
                <c:pt idx="47">
                  <c:v>31837</c:v>
                </c:pt>
                <c:pt idx="48">
                  <c:v>31868</c:v>
                </c:pt>
                <c:pt idx="49">
                  <c:v>31898</c:v>
                </c:pt>
                <c:pt idx="50">
                  <c:v>31929</c:v>
                </c:pt>
                <c:pt idx="51">
                  <c:v>31959</c:v>
                </c:pt>
                <c:pt idx="52">
                  <c:v>31990</c:v>
                </c:pt>
                <c:pt idx="53">
                  <c:v>32021</c:v>
                </c:pt>
                <c:pt idx="54">
                  <c:v>32051</c:v>
                </c:pt>
                <c:pt idx="55">
                  <c:v>32082</c:v>
                </c:pt>
                <c:pt idx="56">
                  <c:v>32112</c:v>
                </c:pt>
                <c:pt idx="57">
                  <c:v>32143</c:v>
                </c:pt>
                <c:pt idx="58">
                  <c:v>32174</c:v>
                </c:pt>
                <c:pt idx="59">
                  <c:v>32203</c:v>
                </c:pt>
                <c:pt idx="60">
                  <c:v>32234</c:v>
                </c:pt>
                <c:pt idx="61">
                  <c:v>32264</c:v>
                </c:pt>
                <c:pt idx="62">
                  <c:v>32295</c:v>
                </c:pt>
                <c:pt idx="63">
                  <c:v>32325</c:v>
                </c:pt>
                <c:pt idx="64">
                  <c:v>32356</c:v>
                </c:pt>
                <c:pt idx="65">
                  <c:v>32387</c:v>
                </c:pt>
                <c:pt idx="66">
                  <c:v>32417</c:v>
                </c:pt>
                <c:pt idx="67">
                  <c:v>32448</c:v>
                </c:pt>
                <c:pt idx="68">
                  <c:v>32478</c:v>
                </c:pt>
                <c:pt idx="69">
                  <c:v>32509</c:v>
                </c:pt>
                <c:pt idx="70">
                  <c:v>32540</c:v>
                </c:pt>
                <c:pt idx="71">
                  <c:v>32568</c:v>
                </c:pt>
                <c:pt idx="72">
                  <c:v>32599</c:v>
                </c:pt>
                <c:pt idx="73">
                  <c:v>32629</c:v>
                </c:pt>
                <c:pt idx="74">
                  <c:v>32660</c:v>
                </c:pt>
                <c:pt idx="75">
                  <c:v>32690</c:v>
                </c:pt>
                <c:pt idx="76">
                  <c:v>32721</c:v>
                </c:pt>
                <c:pt idx="77">
                  <c:v>32752</c:v>
                </c:pt>
                <c:pt idx="78">
                  <c:v>32782</c:v>
                </c:pt>
                <c:pt idx="79">
                  <c:v>32813</c:v>
                </c:pt>
                <c:pt idx="80">
                  <c:v>32843</c:v>
                </c:pt>
                <c:pt idx="81">
                  <c:v>32874</c:v>
                </c:pt>
                <c:pt idx="82">
                  <c:v>32905</c:v>
                </c:pt>
                <c:pt idx="83">
                  <c:v>32933</c:v>
                </c:pt>
                <c:pt idx="84">
                  <c:v>32964</c:v>
                </c:pt>
                <c:pt idx="85">
                  <c:v>32994</c:v>
                </c:pt>
                <c:pt idx="86">
                  <c:v>33025</c:v>
                </c:pt>
                <c:pt idx="87">
                  <c:v>33055</c:v>
                </c:pt>
                <c:pt idx="88">
                  <c:v>33086</c:v>
                </c:pt>
                <c:pt idx="89">
                  <c:v>33117</c:v>
                </c:pt>
                <c:pt idx="90">
                  <c:v>33147</c:v>
                </c:pt>
                <c:pt idx="91">
                  <c:v>33178</c:v>
                </c:pt>
                <c:pt idx="92">
                  <c:v>33208</c:v>
                </c:pt>
                <c:pt idx="93">
                  <c:v>33239</c:v>
                </c:pt>
                <c:pt idx="94">
                  <c:v>33270</c:v>
                </c:pt>
                <c:pt idx="95">
                  <c:v>33298</c:v>
                </c:pt>
                <c:pt idx="96">
                  <c:v>33329</c:v>
                </c:pt>
                <c:pt idx="97">
                  <c:v>33359</c:v>
                </c:pt>
                <c:pt idx="98">
                  <c:v>33390</c:v>
                </c:pt>
                <c:pt idx="99">
                  <c:v>33420</c:v>
                </c:pt>
                <c:pt idx="100">
                  <c:v>33451</c:v>
                </c:pt>
                <c:pt idx="101">
                  <c:v>33482</c:v>
                </c:pt>
                <c:pt idx="102">
                  <c:v>33512</c:v>
                </c:pt>
                <c:pt idx="103">
                  <c:v>33543</c:v>
                </c:pt>
                <c:pt idx="104">
                  <c:v>33573</c:v>
                </c:pt>
                <c:pt idx="105">
                  <c:v>33604</c:v>
                </c:pt>
                <c:pt idx="106">
                  <c:v>33635</c:v>
                </c:pt>
                <c:pt idx="107">
                  <c:v>33664</c:v>
                </c:pt>
                <c:pt idx="108">
                  <c:v>33695</c:v>
                </c:pt>
                <c:pt idx="109">
                  <c:v>33725</c:v>
                </c:pt>
                <c:pt idx="110">
                  <c:v>33756</c:v>
                </c:pt>
                <c:pt idx="111">
                  <c:v>33786</c:v>
                </c:pt>
                <c:pt idx="112">
                  <c:v>33817</c:v>
                </c:pt>
                <c:pt idx="113">
                  <c:v>33848</c:v>
                </c:pt>
                <c:pt idx="114">
                  <c:v>33878</c:v>
                </c:pt>
                <c:pt idx="115">
                  <c:v>33909</c:v>
                </c:pt>
                <c:pt idx="116">
                  <c:v>33939</c:v>
                </c:pt>
                <c:pt idx="117">
                  <c:v>33970</c:v>
                </c:pt>
                <c:pt idx="118">
                  <c:v>34001</c:v>
                </c:pt>
                <c:pt idx="119">
                  <c:v>34029</c:v>
                </c:pt>
                <c:pt idx="120">
                  <c:v>34060</c:v>
                </c:pt>
                <c:pt idx="121">
                  <c:v>34090</c:v>
                </c:pt>
                <c:pt idx="122">
                  <c:v>34121</c:v>
                </c:pt>
                <c:pt idx="123">
                  <c:v>34151</c:v>
                </c:pt>
                <c:pt idx="124">
                  <c:v>34182</c:v>
                </c:pt>
                <c:pt idx="125">
                  <c:v>34213</c:v>
                </c:pt>
                <c:pt idx="126">
                  <c:v>34243</c:v>
                </c:pt>
                <c:pt idx="127">
                  <c:v>34274</c:v>
                </c:pt>
                <c:pt idx="128">
                  <c:v>34304</c:v>
                </c:pt>
                <c:pt idx="129">
                  <c:v>34335</c:v>
                </c:pt>
                <c:pt idx="130">
                  <c:v>34366</c:v>
                </c:pt>
                <c:pt idx="131">
                  <c:v>34394</c:v>
                </c:pt>
                <c:pt idx="132">
                  <c:v>34425</c:v>
                </c:pt>
                <c:pt idx="133">
                  <c:v>34455</c:v>
                </c:pt>
                <c:pt idx="134">
                  <c:v>34486</c:v>
                </c:pt>
                <c:pt idx="135">
                  <c:v>34516</c:v>
                </c:pt>
                <c:pt idx="136">
                  <c:v>34547</c:v>
                </c:pt>
                <c:pt idx="137">
                  <c:v>34578</c:v>
                </c:pt>
                <c:pt idx="138">
                  <c:v>34608</c:v>
                </c:pt>
                <c:pt idx="139">
                  <c:v>34639</c:v>
                </c:pt>
                <c:pt idx="140">
                  <c:v>34669</c:v>
                </c:pt>
                <c:pt idx="141">
                  <c:v>34700</c:v>
                </c:pt>
                <c:pt idx="142">
                  <c:v>34731</c:v>
                </c:pt>
                <c:pt idx="143">
                  <c:v>34759</c:v>
                </c:pt>
                <c:pt idx="144">
                  <c:v>34790</c:v>
                </c:pt>
                <c:pt idx="145">
                  <c:v>34820</c:v>
                </c:pt>
                <c:pt idx="146">
                  <c:v>34851</c:v>
                </c:pt>
                <c:pt idx="147">
                  <c:v>34881</c:v>
                </c:pt>
                <c:pt idx="148">
                  <c:v>34912</c:v>
                </c:pt>
                <c:pt idx="149">
                  <c:v>34943</c:v>
                </c:pt>
                <c:pt idx="150">
                  <c:v>34973</c:v>
                </c:pt>
                <c:pt idx="151">
                  <c:v>35004</c:v>
                </c:pt>
                <c:pt idx="152">
                  <c:v>35034</c:v>
                </c:pt>
                <c:pt idx="153">
                  <c:v>35065</c:v>
                </c:pt>
                <c:pt idx="154">
                  <c:v>35096</c:v>
                </c:pt>
                <c:pt idx="155">
                  <c:v>35125</c:v>
                </c:pt>
                <c:pt idx="156">
                  <c:v>35156</c:v>
                </c:pt>
                <c:pt idx="157">
                  <c:v>35186</c:v>
                </c:pt>
                <c:pt idx="158">
                  <c:v>35217</c:v>
                </c:pt>
                <c:pt idx="159">
                  <c:v>35247</c:v>
                </c:pt>
                <c:pt idx="160">
                  <c:v>35278</c:v>
                </c:pt>
                <c:pt idx="161">
                  <c:v>35309</c:v>
                </c:pt>
                <c:pt idx="162">
                  <c:v>35339</c:v>
                </c:pt>
                <c:pt idx="163">
                  <c:v>35370</c:v>
                </c:pt>
                <c:pt idx="164">
                  <c:v>35400</c:v>
                </c:pt>
                <c:pt idx="165">
                  <c:v>35431</c:v>
                </c:pt>
                <c:pt idx="166">
                  <c:v>35462</c:v>
                </c:pt>
                <c:pt idx="167">
                  <c:v>35490</c:v>
                </c:pt>
                <c:pt idx="168">
                  <c:v>35521</c:v>
                </c:pt>
                <c:pt idx="169">
                  <c:v>35551</c:v>
                </c:pt>
                <c:pt idx="170">
                  <c:v>35582</c:v>
                </c:pt>
                <c:pt idx="171">
                  <c:v>35612</c:v>
                </c:pt>
                <c:pt idx="172">
                  <c:v>35643</c:v>
                </c:pt>
                <c:pt idx="173">
                  <c:v>35674</c:v>
                </c:pt>
                <c:pt idx="174">
                  <c:v>35704</c:v>
                </c:pt>
                <c:pt idx="175">
                  <c:v>35735</c:v>
                </c:pt>
                <c:pt idx="176">
                  <c:v>35765</c:v>
                </c:pt>
                <c:pt idx="177">
                  <c:v>35796</c:v>
                </c:pt>
                <c:pt idx="178">
                  <c:v>35827</c:v>
                </c:pt>
                <c:pt idx="179">
                  <c:v>35855</c:v>
                </c:pt>
                <c:pt idx="180">
                  <c:v>35886</c:v>
                </c:pt>
                <c:pt idx="181">
                  <c:v>35916</c:v>
                </c:pt>
                <c:pt idx="182">
                  <c:v>35947</c:v>
                </c:pt>
                <c:pt idx="183">
                  <c:v>35977</c:v>
                </c:pt>
                <c:pt idx="184">
                  <c:v>36008</c:v>
                </c:pt>
                <c:pt idx="185">
                  <c:v>36039</c:v>
                </c:pt>
                <c:pt idx="186">
                  <c:v>36069</c:v>
                </c:pt>
                <c:pt idx="187">
                  <c:v>36100</c:v>
                </c:pt>
                <c:pt idx="188">
                  <c:v>36130</c:v>
                </c:pt>
                <c:pt idx="189">
                  <c:v>36161</c:v>
                </c:pt>
                <c:pt idx="190">
                  <c:v>36192</c:v>
                </c:pt>
                <c:pt idx="191">
                  <c:v>36220</c:v>
                </c:pt>
                <c:pt idx="192">
                  <c:v>36251</c:v>
                </c:pt>
                <c:pt idx="193">
                  <c:v>36281</c:v>
                </c:pt>
                <c:pt idx="194">
                  <c:v>36312</c:v>
                </c:pt>
                <c:pt idx="195">
                  <c:v>36342</c:v>
                </c:pt>
                <c:pt idx="196">
                  <c:v>36373</c:v>
                </c:pt>
                <c:pt idx="197">
                  <c:v>36404</c:v>
                </c:pt>
                <c:pt idx="198">
                  <c:v>36434</c:v>
                </c:pt>
                <c:pt idx="199">
                  <c:v>36465</c:v>
                </c:pt>
                <c:pt idx="200">
                  <c:v>36495</c:v>
                </c:pt>
                <c:pt idx="201">
                  <c:v>36526</c:v>
                </c:pt>
                <c:pt idx="202">
                  <c:v>36557</c:v>
                </c:pt>
                <c:pt idx="203">
                  <c:v>36586</c:v>
                </c:pt>
                <c:pt idx="204">
                  <c:v>36617</c:v>
                </c:pt>
                <c:pt idx="205">
                  <c:v>36647</c:v>
                </c:pt>
                <c:pt idx="206">
                  <c:v>36678</c:v>
                </c:pt>
                <c:pt idx="207">
                  <c:v>36708</c:v>
                </c:pt>
                <c:pt idx="208">
                  <c:v>36739</c:v>
                </c:pt>
                <c:pt idx="209">
                  <c:v>36770</c:v>
                </c:pt>
                <c:pt idx="210">
                  <c:v>36800</c:v>
                </c:pt>
                <c:pt idx="211">
                  <c:v>36831</c:v>
                </c:pt>
                <c:pt idx="212">
                  <c:v>36861</c:v>
                </c:pt>
                <c:pt idx="213">
                  <c:v>36892</c:v>
                </c:pt>
                <c:pt idx="214">
                  <c:v>36923</c:v>
                </c:pt>
                <c:pt idx="215">
                  <c:v>36951</c:v>
                </c:pt>
                <c:pt idx="216">
                  <c:v>36982</c:v>
                </c:pt>
                <c:pt idx="217">
                  <c:v>37012</c:v>
                </c:pt>
                <c:pt idx="218">
                  <c:v>37043</c:v>
                </c:pt>
                <c:pt idx="219">
                  <c:v>37073</c:v>
                </c:pt>
                <c:pt idx="220">
                  <c:v>37104</c:v>
                </c:pt>
                <c:pt idx="221">
                  <c:v>37135</c:v>
                </c:pt>
                <c:pt idx="222">
                  <c:v>37165</c:v>
                </c:pt>
                <c:pt idx="223">
                  <c:v>37196</c:v>
                </c:pt>
                <c:pt idx="224">
                  <c:v>37226</c:v>
                </c:pt>
                <c:pt idx="225">
                  <c:v>37257</c:v>
                </c:pt>
                <c:pt idx="226">
                  <c:v>37288</c:v>
                </c:pt>
                <c:pt idx="227">
                  <c:v>37316</c:v>
                </c:pt>
                <c:pt idx="228">
                  <c:v>37347</c:v>
                </c:pt>
                <c:pt idx="229">
                  <c:v>37377</c:v>
                </c:pt>
                <c:pt idx="230">
                  <c:v>37408</c:v>
                </c:pt>
                <c:pt idx="231">
                  <c:v>37438</c:v>
                </c:pt>
                <c:pt idx="232">
                  <c:v>37469</c:v>
                </c:pt>
                <c:pt idx="233">
                  <c:v>37500</c:v>
                </c:pt>
                <c:pt idx="234">
                  <c:v>37530</c:v>
                </c:pt>
                <c:pt idx="235">
                  <c:v>37561</c:v>
                </c:pt>
                <c:pt idx="236">
                  <c:v>37591</c:v>
                </c:pt>
                <c:pt idx="237">
                  <c:v>37622</c:v>
                </c:pt>
                <c:pt idx="238">
                  <c:v>37653</c:v>
                </c:pt>
                <c:pt idx="239">
                  <c:v>37681</c:v>
                </c:pt>
                <c:pt idx="240">
                  <c:v>37712</c:v>
                </c:pt>
                <c:pt idx="241">
                  <c:v>37742</c:v>
                </c:pt>
                <c:pt idx="242">
                  <c:v>37773</c:v>
                </c:pt>
                <c:pt idx="243">
                  <c:v>37803</c:v>
                </c:pt>
                <c:pt idx="244">
                  <c:v>37834</c:v>
                </c:pt>
                <c:pt idx="245">
                  <c:v>37865</c:v>
                </c:pt>
                <c:pt idx="246">
                  <c:v>37895</c:v>
                </c:pt>
                <c:pt idx="247">
                  <c:v>37926</c:v>
                </c:pt>
                <c:pt idx="248">
                  <c:v>37956</c:v>
                </c:pt>
                <c:pt idx="249">
                  <c:v>37987</c:v>
                </c:pt>
                <c:pt idx="250">
                  <c:v>38018</c:v>
                </c:pt>
                <c:pt idx="251">
                  <c:v>38047</c:v>
                </c:pt>
                <c:pt idx="252">
                  <c:v>38078</c:v>
                </c:pt>
                <c:pt idx="253">
                  <c:v>38108</c:v>
                </c:pt>
                <c:pt idx="254">
                  <c:v>38139</c:v>
                </c:pt>
                <c:pt idx="255">
                  <c:v>38169</c:v>
                </c:pt>
                <c:pt idx="256">
                  <c:v>38200</c:v>
                </c:pt>
                <c:pt idx="257">
                  <c:v>38231</c:v>
                </c:pt>
                <c:pt idx="258">
                  <c:v>38261</c:v>
                </c:pt>
                <c:pt idx="259">
                  <c:v>38292</c:v>
                </c:pt>
                <c:pt idx="260">
                  <c:v>38322</c:v>
                </c:pt>
                <c:pt idx="261">
                  <c:v>38353</c:v>
                </c:pt>
                <c:pt idx="262">
                  <c:v>38384</c:v>
                </c:pt>
                <c:pt idx="263">
                  <c:v>38412</c:v>
                </c:pt>
                <c:pt idx="264">
                  <c:v>38443</c:v>
                </c:pt>
                <c:pt idx="265">
                  <c:v>38473</c:v>
                </c:pt>
                <c:pt idx="266">
                  <c:v>38504</c:v>
                </c:pt>
                <c:pt idx="267">
                  <c:v>38534</c:v>
                </c:pt>
                <c:pt idx="268">
                  <c:v>38565</c:v>
                </c:pt>
                <c:pt idx="269">
                  <c:v>38596</c:v>
                </c:pt>
                <c:pt idx="270">
                  <c:v>38626</c:v>
                </c:pt>
                <c:pt idx="271">
                  <c:v>38657</c:v>
                </c:pt>
                <c:pt idx="272">
                  <c:v>38687</c:v>
                </c:pt>
                <c:pt idx="273">
                  <c:v>38718</c:v>
                </c:pt>
                <c:pt idx="274">
                  <c:v>38749</c:v>
                </c:pt>
                <c:pt idx="275">
                  <c:v>38777</c:v>
                </c:pt>
                <c:pt idx="276">
                  <c:v>38808</c:v>
                </c:pt>
                <c:pt idx="277">
                  <c:v>38838</c:v>
                </c:pt>
                <c:pt idx="278">
                  <c:v>38869</c:v>
                </c:pt>
                <c:pt idx="279">
                  <c:v>38899</c:v>
                </c:pt>
                <c:pt idx="280">
                  <c:v>38930</c:v>
                </c:pt>
                <c:pt idx="281">
                  <c:v>38961</c:v>
                </c:pt>
                <c:pt idx="282">
                  <c:v>38991</c:v>
                </c:pt>
                <c:pt idx="283">
                  <c:v>39022</c:v>
                </c:pt>
                <c:pt idx="284">
                  <c:v>39052</c:v>
                </c:pt>
                <c:pt idx="285">
                  <c:v>39083</c:v>
                </c:pt>
                <c:pt idx="286">
                  <c:v>39114</c:v>
                </c:pt>
                <c:pt idx="287">
                  <c:v>39142</c:v>
                </c:pt>
                <c:pt idx="288">
                  <c:v>39173</c:v>
                </c:pt>
                <c:pt idx="289">
                  <c:v>39203</c:v>
                </c:pt>
                <c:pt idx="290">
                  <c:v>39234</c:v>
                </c:pt>
                <c:pt idx="291">
                  <c:v>39264</c:v>
                </c:pt>
                <c:pt idx="292">
                  <c:v>39295</c:v>
                </c:pt>
                <c:pt idx="293">
                  <c:v>39326</c:v>
                </c:pt>
                <c:pt idx="294">
                  <c:v>39356</c:v>
                </c:pt>
                <c:pt idx="295">
                  <c:v>39387</c:v>
                </c:pt>
                <c:pt idx="296">
                  <c:v>39417</c:v>
                </c:pt>
                <c:pt idx="297">
                  <c:v>39448</c:v>
                </c:pt>
                <c:pt idx="298">
                  <c:v>39479</c:v>
                </c:pt>
                <c:pt idx="299">
                  <c:v>39508</c:v>
                </c:pt>
                <c:pt idx="300">
                  <c:v>39539</c:v>
                </c:pt>
                <c:pt idx="301">
                  <c:v>39569</c:v>
                </c:pt>
                <c:pt idx="302">
                  <c:v>39600</c:v>
                </c:pt>
                <c:pt idx="303">
                  <c:v>39630</c:v>
                </c:pt>
                <c:pt idx="304">
                  <c:v>39661</c:v>
                </c:pt>
                <c:pt idx="305">
                  <c:v>39692</c:v>
                </c:pt>
                <c:pt idx="306">
                  <c:v>39722</c:v>
                </c:pt>
                <c:pt idx="307">
                  <c:v>39753</c:v>
                </c:pt>
                <c:pt idx="308">
                  <c:v>39783</c:v>
                </c:pt>
                <c:pt idx="309">
                  <c:v>39814</c:v>
                </c:pt>
                <c:pt idx="310">
                  <c:v>39845</c:v>
                </c:pt>
                <c:pt idx="311">
                  <c:v>39873</c:v>
                </c:pt>
                <c:pt idx="312">
                  <c:v>39904</c:v>
                </c:pt>
                <c:pt idx="313">
                  <c:v>39934</c:v>
                </c:pt>
                <c:pt idx="314">
                  <c:v>39965</c:v>
                </c:pt>
                <c:pt idx="315">
                  <c:v>39995</c:v>
                </c:pt>
                <c:pt idx="316">
                  <c:v>40026</c:v>
                </c:pt>
                <c:pt idx="317">
                  <c:v>40057</c:v>
                </c:pt>
                <c:pt idx="318">
                  <c:v>40087</c:v>
                </c:pt>
                <c:pt idx="319">
                  <c:v>40118</c:v>
                </c:pt>
                <c:pt idx="320">
                  <c:v>40148</c:v>
                </c:pt>
                <c:pt idx="321">
                  <c:v>40179</c:v>
                </c:pt>
                <c:pt idx="322">
                  <c:v>40210</c:v>
                </c:pt>
                <c:pt idx="323">
                  <c:v>40238</c:v>
                </c:pt>
                <c:pt idx="324">
                  <c:v>40269</c:v>
                </c:pt>
                <c:pt idx="325">
                  <c:v>40299</c:v>
                </c:pt>
                <c:pt idx="326">
                  <c:v>40330</c:v>
                </c:pt>
                <c:pt idx="327">
                  <c:v>40360</c:v>
                </c:pt>
                <c:pt idx="328">
                  <c:v>40391</c:v>
                </c:pt>
                <c:pt idx="329">
                  <c:v>40422</c:v>
                </c:pt>
                <c:pt idx="330">
                  <c:v>40452</c:v>
                </c:pt>
                <c:pt idx="331">
                  <c:v>40483</c:v>
                </c:pt>
                <c:pt idx="332">
                  <c:v>40513</c:v>
                </c:pt>
                <c:pt idx="333">
                  <c:v>40544</c:v>
                </c:pt>
                <c:pt idx="334">
                  <c:v>40575</c:v>
                </c:pt>
                <c:pt idx="335">
                  <c:v>40603</c:v>
                </c:pt>
                <c:pt idx="336">
                  <c:v>40634</c:v>
                </c:pt>
                <c:pt idx="337">
                  <c:v>40664</c:v>
                </c:pt>
                <c:pt idx="338">
                  <c:v>40695</c:v>
                </c:pt>
                <c:pt idx="339">
                  <c:v>40725</c:v>
                </c:pt>
                <c:pt idx="340">
                  <c:v>40756</c:v>
                </c:pt>
                <c:pt idx="341">
                  <c:v>40787</c:v>
                </c:pt>
                <c:pt idx="342">
                  <c:v>40817</c:v>
                </c:pt>
                <c:pt idx="343">
                  <c:v>40848</c:v>
                </c:pt>
                <c:pt idx="344">
                  <c:v>40878</c:v>
                </c:pt>
                <c:pt idx="345">
                  <c:v>40909</c:v>
                </c:pt>
                <c:pt idx="346">
                  <c:v>40940</c:v>
                </c:pt>
                <c:pt idx="347">
                  <c:v>40969</c:v>
                </c:pt>
                <c:pt idx="348">
                  <c:v>41000</c:v>
                </c:pt>
                <c:pt idx="349">
                  <c:v>41030</c:v>
                </c:pt>
                <c:pt idx="350">
                  <c:v>41061</c:v>
                </c:pt>
                <c:pt idx="351">
                  <c:v>41091</c:v>
                </c:pt>
                <c:pt idx="352">
                  <c:v>41122</c:v>
                </c:pt>
                <c:pt idx="353">
                  <c:v>41153</c:v>
                </c:pt>
                <c:pt idx="354">
                  <c:v>41183</c:v>
                </c:pt>
                <c:pt idx="355">
                  <c:v>41214</c:v>
                </c:pt>
                <c:pt idx="356">
                  <c:v>41244</c:v>
                </c:pt>
                <c:pt idx="357">
                  <c:v>41275</c:v>
                </c:pt>
                <c:pt idx="358">
                  <c:v>41306</c:v>
                </c:pt>
                <c:pt idx="359">
                  <c:v>41334</c:v>
                </c:pt>
                <c:pt idx="360">
                  <c:v>41365</c:v>
                </c:pt>
                <c:pt idx="361">
                  <c:v>41395</c:v>
                </c:pt>
                <c:pt idx="362">
                  <c:v>41426</c:v>
                </c:pt>
                <c:pt idx="363">
                  <c:v>41456</c:v>
                </c:pt>
                <c:pt idx="364">
                  <c:v>41487</c:v>
                </c:pt>
                <c:pt idx="365">
                  <c:v>41518</c:v>
                </c:pt>
                <c:pt idx="366">
                  <c:v>41548</c:v>
                </c:pt>
                <c:pt idx="367">
                  <c:v>41579</c:v>
                </c:pt>
                <c:pt idx="368">
                  <c:v>41609</c:v>
                </c:pt>
                <c:pt idx="369">
                  <c:v>41640</c:v>
                </c:pt>
                <c:pt idx="370">
                  <c:v>41671</c:v>
                </c:pt>
                <c:pt idx="371">
                  <c:v>41699</c:v>
                </c:pt>
                <c:pt idx="372">
                  <c:v>41730</c:v>
                </c:pt>
                <c:pt idx="373">
                  <c:v>41760</c:v>
                </c:pt>
                <c:pt idx="374">
                  <c:v>41791</c:v>
                </c:pt>
                <c:pt idx="375">
                  <c:v>41821</c:v>
                </c:pt>
                <c:pt idx="376">
                  <c:v>41852</c:v>
                </c:pt>
                <c:pt idx="377">
                  <c:v>41883</c:v>
                </c:pt>
                <c:pt idx="378">
                  <c:v>41913</c:v>
                </c:pt>
                <c:pt idx="379">
                  <c:v>41944</c:v>
                </c:pt>
                <c:pt idx="380">
                  <c:v>41974</c:v>
                </c:pt>
                <c:pt idx="381">
                  <c:v>42005</c:v>
                </c:pt>
                <c:pt idx="382">
                  <c:v>42036</c:v>
                </c:pt>
                <c:pt idx="383">
                  <c:v>42064</c:v>
                </c:pt>
                <c:pt idx="384">
                  <c:v>42095</c:v>
                </c:pt>
                <c:pt idx="385">
                  <c:v>42125</c:v>
                </c:pt>
                <c:pt idx="386">
                  <c:v>42156</c:v>
                </c:pt>
                <c:pt idx="387">
                  <c:v>42186</c:v>
                </c:pt>
                <c:pt idx="388">
                  <c:v>42217</c:v>
                </c:pt>
                <c:pt idx="389">
                  <c:v>42248</c:v>
                </c:pt>
                <c:pt idx="390">
                  <c:v>42278</c:v>
                </c:pt>
                <c:pt idx="391">
                  <c:v>42309</c:v>
                </c:pt>
                <c:pt idx="392">
                  <c:v>42339</c:v>
                </c:pt>
                <c:pt idx="393">
                  <c:v>42370</c:v>
                </c:pt>
                <c:pt idx="394">
                  <c:v>42401</c:v>
                </c:pt>
                <c:pt idx="395">
                  <c:v>42430</c:v>
                </c:pt>
                <c:pt idx="396">
                  <c:v>42461</c:v>
                </c:pt>
                <c:pt idx="397">
                  <c:v>42491</c:v>
                </c:pt>
                <c:pt idx="398">
                  <c:v>42522</c:v>
                </c:pt>
                <c:pt idx="399">
                  <c:v>42552</c:v>
                </c:pt>
                <c:pt idx="400">
                  <c:v>42583</c:v>
                </c:pt>
                <c:pt idx="401">
                  <c:v>42614</c:v>
                </c:pt>
                <c:pt idx="402">
                  <c:v>42644</c:v>
                </c:pt>
                <c:pt idx="403">
                  <c:v>42675</c:v>
                </c:pt>
                <c:pt idx="404">
                  <c:v>42705</c:v>
                </c:pt>
                <c:pt idx="405">
                  <c:v>42736</c:v>
                </c:pt>
                <c:pt idx="406">
                  <c:v>42767</c:v>
                </c:pt>
                <c:pt idx="407">
                  <c:v>42795</c:v>
                </c:pt>
                <c:pt idx="408">
                  <c:v>42826</c:v>
                </c:pt>
                <c:pt idx="409">
                  <c:v>42856</c:v>
                </c:pt>
                <c:pt idx="410">
                  <c:v>42887</c:v>
                </c:pt>
                <c:pt idx="411">
                  <c:v>42917</c:v>
                </c:pt>
                <c:pt idx="412">
                  <c:v>42948</c:v>
                </c:pt>
                <c:pt idx="413">
                  <c:v>42979</c:v>
                </c:pt>
                <c:pt idx="414">
                  <c:v>43009</c:v>
                </c:pt>
                <c:pt idx="415">
                  <c:v>43040</c:v>
                </c:pt>
                <c:pt idx="416">
                  <c:v>43070</c:v>
                </c:pt>
                <c:pt idx="417">
                  <c:v>43101</c:v>
                </c:pt>
                <c:pt idx="418">
                  <c:v>43132</c:v>
                </c:pt>
                <c:pt idx="419">
                  <c:v>43160</c:v>
                </c:pt>
                <c:pt idx="420">
                  <c:v>43191</c:v>
                </c:pt>
              </c:numCache>
            </c:numRef>
          </c:cat>
          <c:val>
            <c:numRef>
              <c:f>'S23 Data'!$E$116:$E$536</c:f>
              <c:numCache>
                <c:formatCode>0.0</c:formatCode>
                <c:ptCount val="421"/>
                <c:pt idx="0">
                  <c:v>8.3452800416666673</c:v>
                </c:pt>
                <c:pt idx="1">
                  <c:v>8.6562426083333328</c:v>
                </c:pt>
                <c:pt idx="2">
                  <c:v>8.9423978833333333</c:v>
                </c:pt>
                <c:pt idx="3">
                  <c:v>9.2409440499999995</c:v>
                </c:pt>
                <c:pt idx="4">
                  <c:v>9.5081955499999999</c:v>
                </c:pt>
                <c:pt idx="5">
                  <c:v>9.7505062416666668</c:v>
                </c:pt>
                <c:pt idx="6">
                  <c:v>9.8932046083333329</c:v>
                </c:pt>
                <c:pt idx="7">
                  <c:v>9.9744706916666672</c:v>
                </c:pt>
                <c:pt idx="8">
                  <c:v>9.9791484250000018</c:v>
                </c:pt>
                <c:pt idx="9">
                  <c:v>9.9957063000000019</c:v>
                </c:pt>
                <c:pt idx="10">
                  <c:v>9.9729127416666667</c:v>
                </c:pt>
                <c:pt idx="11">
                  <c:v>9.9109006416666663</c:v>
                </c:pt>
                <c:pt idx="12">
                  <c:v>9.8457603499999991</c:v>
                </c:pt>
                <c:pt idx="13">
                  <c:v>9.7302477499999984</c:v>
                </c:pt>
                <c:pt idx="14">
                  <c:v>9.6380124416666639</c:v>
                </c:pt>
                <c:pt idx="15">
                  <c:v>9.5050972333333323</c:v>
                </c:pt>
                <c:pt idx="16">
                  <c:v>9.3892365499999979</c:v>
                </c:pt>
                <c:pt idx="17">
                  <c:v>9.2555961083333322</c:v>
                </c:pt>
                <c:pt idx="18">
                  <c:v>9.1461900333333315</c:v>
                </c:pt>
                <c:pt idx="19">
                  <c:v>9.0649132749999985</c:v>
                </c:pt>
                <c:pt idx="20">
                  <c:v>8.9867019666666668</c:v>
                </c:pt>
                <c:pt idx="21">
                  <c:v>8.9073403249999998</c:v>
                </c:pt>
                <c:pt idx="22">
                  <c:v>8.8242812416666681</c:v>
                </c:pt>
                <c:pt idx="23">
                  <c:v>8.779090308333334</c:v>
                </c:pt>
                <c:pt idx="24">
                  <c:v>8.698413058333335</c:v>
                </c:pt>
                <c:pt idx="25">
                  <c:v>8.6515956083333343</c:v>
                </c:pt>
                <c:pt idx="26">
                  <c:v>8.6078646916666681</c:v>
                </c:pt>
                <c:pt idx="27">
                  <c:v>8.5573503583333324</c:v>
                </c:pt>
                <c:pt idx="28">
                  <c:v>8.5012724833333326</c:v>
                </c:pt>
                <c:pt idx="29">
                  <c:v>8.4448131583333339</c:v>
                </c:pt>
                <c:pt idx="30">
                  <c:v>8.3742041500000006</c:v>
                </c:pt>
                <c:pt idx="31">
                  <c:v>8.3134108833333347</c:v>
                </c:pt>
                <c:pt idx="32">
                  <c:v>8.2521147083333357</c:v>
                </c:pt>
                <c:pt idx="33">
                  <c:v>8.1900440000000021</c:v>
                </c:pt>
                <c:pt idx="34">
                  <c:v>8.1577710250000006</c:v>
                </c:pt>
                <c:pt idx="35">
                  <c:v>8.0963739499999985</c:v>
                </c:pt>
                <c:pt idx="36">
                  <c:v>8.0546071916666655</c:v>
                </c:pt>
                <c:pt idx="37">
                  <c:v>8.0104138000000003</c:v>
                </c:pt>
                <c:pt idx="38">
                  <c:v>7.9341875333333336</c:v>
                </c:pt>
                <c:pt idx="39">
                  <c:v>7.9217521333333352</c:v>
                </c:pt>
                <c:pt idx="40">
                  <c:v>7.9287340583333323</c:v>
                </c:pt>
                <c:pt idx="41">
                  <c:v>7.9521277833333324</c:v>
                </c:pt>
                <c:pt idx="42">
                  <c:v>7.9905310583333318</c:v>
                </c:pt>
                <c:pt idx="43">
                  <c:v>8.021222916666666</c:v>
                </c:pt>
                <c:pt idx="44">
                  <c:v>8.0693633999999985</c:v>
                </c:pt>
                <c:pt idx="45">
                  <c:v>8.1011129749999995</c:v>
                </c:pt>
                <c:pt idx="46">
                  <c:v>8.1184017500000003</c:v>
                </c:pt>
                <c:pt idx="47">
                  <c:v>8.1608555250000006</c:v>
                </c:pt>
                <c:pt idx="48">
                  <c:v>8.1941702916666674</c:v>
                </c:pt>
                <c:pt idx="49">
                  <c:v>8.2236997666666678</c:v>
                </c:pt>
                <c:pt idx="50">
                  <c:v>8.2534429666666664</c:v>
                </c:pt>
                <c:pt idx="51">
                  <c:v>8.2507411166666653</c:v>
                </c:pt>
                <c:pt idx="52">
                  <c:v>8.2395900333333341</c:v>
                </c:pt>
                <c:pt idx="53">
                  <c:v>8.1909920750000005</c:v>
                </c:pt>
                <c:pt idx="54">
                  <c:v>8.1723254083333341</c:v>
                </c:pt>
                <c:pt idx="55">
                  <c:v>8.1399694749999991</c:v>
                </c:pt>
                <c:pt idx="56">
                  <c:v>8.0869312249999989</c:v>
                </c:pt>
                <c:pt idx="57">
                  <c:v>8.0406808916666659</c:v>
                </c:pt>
                <c:pt idx="58">
                  <c:v>7.9744676749999996</c:v>
                </c:pt>
                <c:pt idx="59">
                  <c:v>7.8970147249999991</c:v>
                </c:pt>
                <c:pt idx="60">
                  <c:v>7.8647478916666662</c:v>
                </c:pt>
                <c:pt idx="61">
                  <c:v>7.8021256083333315</c:v>
                </c:pt>
                <c:pt idx="62">
                  <c:v>7.7629087166666677</c:v>
                </c:pt>
                <c:pt idx="63">
                  <c:v>7.6528020500000009</c:v>
                </c:pt>
                <c:pt idx="64">
                  <c:v>7.5664070916666661</c:v>
                </c:pt>
                <c:pt idx="65">
                  <c:v>7.4979872999999992</c:v>
                </c:pt>
                <c:pt idx="66">
                  <c:v>7.3922925250000011</c:v>
                </c:pt>
                <c:pt idx="67">
                  <c:v>7.2823857333333324</c:v>
                </c:pt>
                <c:pt idx="68">
                  <c:v>7.2076772</c:v>
                </c:pt>
                <c:pt idx="69">
                  <c:v>7.139068516666665</c:v>
                </c:pt>
                <c:pt idx="70">
                  <c:v>7.0741666749999998</c:v>
                </c:pt>
                <c:pt idx="71">
                  <c:v>6.9767229416666661</c:v>
                </c:pt>
                <c:pt idx="72">
                  <c:v>6.8339487333333331</c:v>
                </c:pt>
                <c:pt idx="73">
                  <c:v>6.736317333333333</c:v>
                </c:pt>
                <c:pt idx="74">
                  <c:v>6.6093340916666667</c:v>
                </c:pt>
                <c:pt idx="75">
                  <c:v>6.5497374333333331</c:v>
                </c:pt>
                <c:pt idx="76">
                  <c:v>6.4560366333333334</c:v>
                </c:pt>
                <c:pt idx="77">
                  <c:v>6.3807783916666665</c:v>
                </c:pt>
                <c:pt idx="78">
                  <c:v>6.3063073166666674</c:v>
                </c:pt>
                <c:pt idx="79">
                  <c:v>6.237425850000001</c:v>
                </c:pt>
                <c:pt idx="80">
                  <c:v>6.1553825333333334</c:v>
                </c:pt>
                <c:pt idx="81">
                  <c:v>6.0974708416666665</c:v>
                </c:pt>
                <c:pt idx="82">
                  <c:v>6.0769797416666664</c:v>
                </c:pt>
                <c:pt idx="83">
                  <c:v>6.0640612916666674</c:v>
                </c:pt>
                <c:pt idx="84">
                  <c:v>6.0706573916666668</c:v>
                </c:pt>
                <c:pt idx="85">
                  <c:v>6.0893661916666666</c:v>
                </c:pt>
                <c:pt idx="86">
                  <c:v>6.1391420833333328</c:v>
                </c:pt>
                <c:pt idx="87">
                  <c:v>6.2236258083333338</c:v>
                </c:pt>
                <c:pt idx="88">
                  <c:v>6.3292262166666662</c:v>
                </c:pt>
                <c:pt idx="89">
                  <c:v>6.4411701749999999</c:v>
                </c:pt>
                <c:pt idx="90">
                  <c:v>6.5838820666666669</c:v>
                </c:pt>
                <c:pt idx="91">
                  <c:v>6.7637922333333336</c:v>
                </c:pt>
                <c:pt idx="92">
                  <c:v>6.9446795083333344</c:v>
                </c:pt>
                <c:pt idx="93">
                  <c:v>7.1346274833333334</c:v>
                </c:pt>
                <c:pt idx="94">
                  <c:v>7.3200724750000008</c:v>
                </c:pt>
                <c:pt idx="95">
                  <c:v>7.569816358333334</c:v>
                </c:pt>
                <c:pt idx="96">
                  <c:v>7.8683954083333338</c:v>
                </c:pt>
                <c:pt idx="97">
                  <c:v>8.1181972416666657</c:v>
                </c:pt>
                <c:pt idx="98">
                  <c:v>8.3588393333333322</c:v>
                </c:pt>
                <c:pt idx="99">
                  <c:v>8.5783943833333325</c:v>
                </c:pt>
                <c:pt idx="100">
                  <c:v>8.7932686499999999</c:v>
                </c:pt>
                <c:pt idx="101">
                  <c:v>9.0147880833333325</c:v>
                </c:pt>
                <c:pt idx="102">
                  <c:v>9.2105664249999997</c:v>
                </c:pt>
                <c:pt idx="103">
                  <c:v>9.398165650000001</c:v>
                </c:pt>
                <c:pt idx="104">
                  <c:v>9.6026477916666675</c:v>
                </c:pt>
                <c:pt idx="105">
                  <c:v>9.7650916750000007</c:v>
                </c:pt>
                <c:pt idx="106">
                  <c:v>9.9141157916666653</c:v>
                </c:pt>
                <c:pt idx="107">
                  <c:v>10.023624966666667</c:v>
                </c:pt>
                <c:pt idx="108">
                  <c:v>10.074386708333334</c:v>
                </c:pt>
                <c:pt idx="109">
                  <c:v>10.167347333333334</c:v>
                </c:pt>
                <c:pt idx="110">
                  <c:v>10.277016291666667</c:v>
                </c:pt>
                <c:pt idx="111">
                  <c:v>10.393509799999999</c:v>
                </c:pt>
                <c:pt idx="112">
                  <c:v>10.4710932</c:v>
                </c:pt>
                <c:pt idx="113">
                  <c:v>10.519732591666665</c:v>
                </c:pt>
                <c:pt idx="114">
                  <c:v>10.611711475</c:v>
                </c:pt>
                <c:pt idx="115">
                  <c:v>10.689866783333335</c:v>
                </c:pt>
                <c:pt idx="116">
                  <c:v>10.751819141666667</c:v>
                </c:pt>
                <c:pt idx="117">
                  <c:v>10.792501908333334</c:v>
                </c:pt>
                <c:pt idx="118">
                  <c:v>10.843268475</c:v>
                </c:pt>
                <c:pt idx="119">
                  <c:v>10.8734199</c:v>
                </c:pt>
                <c:pt idx="120">
                  <c:v>10.897898974999999</c:v>
                </c:pt>
                <c:pt idx="121">
                  <c:v>10.911880008333332</c:v>
                </c:pt>
                <c:pt idx="122">
                  <c:v>10.927069175</c:v>
                </c:pt>
                <c:pt idx="123">
                  <c:v>10.911441708333333</c:v>
                </c:pt>
                <c:pt idx="124">
                  <c:v>10.933095308333334</c:v>
                </c:pt>
                <c:pt idx="125">
                  <c:v>10.943494741666667</c:v>
                </c:pt>
                <c:pt idx="126">
                  <c:v>10.93233405</c:v>
                </c:pt>
                <c:pt idx="127">
                  <c:v>10.916700925000001</c:v>
                </c:pt>
                <c:pt idx="128">
                  <c:v>10.878273683333333</c:v>
                </c:pt>
                <c:pt idx="129">
                  <c:v>10.856309058333332</c:v>
                </c:pt>
                <c:pt idx="130">
                  <c:v>10.804990141666666</c:v>
                </c:pt>
                <c:pt idx="131">
                  <c:v>10.762998116666667</c:v>
                </c:pt>
                <c:pt idx="132">
                  <c:v>10.704217908333334</c:v>
                </c:pt>
                <c:pt idx="133">
                  <c:v>10.619263966666667</c:v>
                </c:pt>
                <c:pt idx="134">
                  <c:v>10.521474775000002</c:v>
                </c:pt>
                <c:pt idx="135">
                  <c:v>10.413177908333335</c:v>
                </c:pt>
                <c:pt idx="136">
                  <c:v>10.284969408333334</c:v>
                </c:pt>
                <c:pt idx="137">
                  <c:v>10.169159250000002</c:v>
                </c:pt>
                <c:pt idx="138">
                  <c:v>10.013788816666667</c:v>
                </c:pt>
                <c:pt idx="139">
                  <c:v>9.8632962666666675</c:v>
                </c:pt>
                <c:pt idx="140">
                  <c:v>9.7115703333333343</c:v>
                </c:pt>
                <c:pt idx="141">
                  <c:v>9.5690584083333317</c:v>
                </c:pt>
                <c:pt idx="142">
                  <c:v>9.4377566999999996</c:v>
                </c:pt>
                <c:pt idx="143">
                  <c:v>9.2930837499999992</c:v>
                </c:pt>
                <c:pt idx="144">
                  <c:v>9.1434088583333324</c:v>
                </c:pt>
                <c:pt idx="145">
                  <c:v>9.0357750916666664</c:v>
                </c:pt>
                <c:pt idx="146">
                  <c:v>8.913362583333333</c:v>
                </c:pt>
                <c:pt idx="147">
                  <c:v>8.8133990833333336</c:v>
                </c:pt>
                <c:pt idx="148">
                  <c:v>8.7196729416666674</c:v>
                </c:pt>
                <c:pt idx="149">
                  <c:v>8.6370684999999998</c:v>
                </c:pt>
                <c:pt idx="150">
                  <c:v>8.5939445583333338</c:v>
                </c:pt>
                <c:pt idx="151">
                  <c:v>8.5363592000000015</c:v>
                </c:pt>
                <c:pt idx="152">
                  <c:v>8.4704447083333321</c:v>
                </c:pt>
                <c:pt idx="153">
                  <c:v>8.4369539666666657</c:v>
                </c:pt>
                <c:pt idx="154">
                  <c:v>8.3955533999999989</c:v>
                </c:pt>
                <c:pt idx="155">
                  <c:v>8.3792652583333336</c:v>
                </c:pt>
                <c:pt idx="156">
                  <c:v>8.4051709416666665</c:v>
                </c:pt>
                <c:pt idx="157">
                  <c:v>8.4001174666666678</c:v>
                </c:pt>
                <c:pt idx="158">
                  <c:v>8.3917741500000016</c:v>
                </c:pt>
                <c:pt idx="159">
                  <c:v>8.403820883333335</c:v>
                </c:pt>
                <c:pt idx="160">
                  <c:v>8.4373169833333339</c:v>
                </c:pt>
                <c:pt idx="161">
                  <c:v>8.4550965583333326</c:v>
                </c:pt>
                <c:pt idx="162">
                  <c:v>8.4704380166666642</c:v>
                </c:pt>
                <c:pt idx="163">
                  <c:v>8.4719660916666655</c:v>
                </c:pt>
                <c:pt idx="164">
                  <c:v>8.512521324999998</c:v>
                </c:pt>
                <c:pt idx="165">
                  <c:v>8.5215269083333336</c:v>
                </c:pt>
                <c:pt idx="166">
                  <c:v>8.5528445333333334</c:v>
                </c:pt>
                <c:pt idx="167">
                  <c:v>8.5671278333333323</c:v>
                </c:pt>
                <c:pt idx="168">
                  <c:v>8.5662641166666642</c:v>
                </c:pt>
                <c:pt idx="169">
                  <c:v>8.5773650249999989</c:v>
                </c:pt>
                <c:pt idx="170">
                  <c:v>8.5836207833333322</c:v>
                </c:pt>
                <c:pt idx="171">
                  <c:v>8.5855929916666671</c:v>
                </c:pt>
                <c:pt idx="172">
                  <c:v>8.564195999999999</c:v>
                </c:pt>
                <c:pt idx="173">
                  <c:v>8.5218615250000003</c:v>
                </c:pt>
                <c:pt idx="174">
                  <c:v>8.4613334500000015</c:v>
                </c:pt>
                <c:pt idx="175">
                  <c:v>8.4210226166666668</c:v>
                </c:pt>
                <c:pt idx="176">
                  <c:v>8.3610159833333331</c:v>
                </c:pt>
                <c:pt idx="177">
                  <c:v>8.302665141666667</c:v>
                </c:pt>
                <c:pt idx="178">
                  <c:v>8.225167149999999</c:v>
                </c:pt>
                <c:pt idx="179">
                  <c:v>8.1661042333333338</c:v>
                </c:pt>
                <c:pt idx="180">
                  <c:v>8.0857156166666666</c:v>
                </c:pt>
                <c:pt idx="181">
                  <c:v>8.0205117999999995</c:v>
                </c:pt>
                <c:pt idx="182">
                  <c:v>7.9789199749999975</c:v>
                </c:pt>
                <c:pt idx="183">
                  <c:v>7.9277737250000007</c:v>
                </c:pt>
                <c:pt idx="184">
                  <c:v>7.868669716666667</c:v>
                </c:pt>
                <c:pt idx="185">
                  <c:v>7.8325178833333347</c:v>
                </c:pt>
                <c:pt idx="186">
                  <c:v>7.772562641666668</c:v>
                </c:pt>
                <c:pt idx="187">
                  <c:v>7.7426730833333339</c:v>
                </c:pt>
                <c:pt idx="188">
                  <c:v>7.6821091583333354</c:v>
                </c:pt>
                <c:pt idx="189">
                  <c:v>7.6200153166666666</c:v>
                </c:pt>
                <c:pt idx="190">
                  <c:v>7.5652461666666673</c:v>
                </c:pt>
                <c:pt idx="191">
                  <c:v>7.4927046083333328</c:v>
                </c:pt>
                <c:pt idx="192">
                  <c:v>7.4406893250000001</c:v>
                </c:pt>
                <c:pt idx="193">
                  <c:v>7.3790566166666656</c:v>
                </c:pt>
                <c:pt idx="194">
                  <c:v>7.2808095083333342</c:v>
                </c:pt>
                <c:pt idx="195">
                  <c:v>7.1725919750000005</c:v>
                </c:pt>
                <c:pt idx="196">
                  <c:v>7.1018471083333337</c:v>
                </c:pt>
                <c:pt idx="197">
                  <c:v>7.0525411750000009</c:v>
                </c:pt>
                <c:pt idx="198">
                  <c:v>7.007778216666666</c:v>
                </c:pt>
                <c:pt idx="199">
                  <c:v>6.9087887666666665</c:v>
                </c:pt>
                <c:pt idx="200">
                  <c:v>6.8672110416666667</c:v>
                </c:pt>
                <c:pt idx="201">
                  <c:v>6.838025758333333</c:v>
                </c:pt>
                <c:pt idx="202">
                  <c:v>6.796712958333333</c:v>
                </c:pt>
                <c:pt idx="203">
                  <c:v>6.7594232416666662</c:v>
                </c:pt>
                <c:pt idx="204">
                  <c:v>6.7091969916666665</c:v>
                </c:pt>
                <c:pt idx="205">
                  <c:v>6.6583225833333337</c:v>
                </c:pt>
                <c:pt idx="206">
                  <c:v>6.6134631916666669</c:v>
                </c:pt>
                <c:pt idx="207">
                  <c:v>6.5533983083333345</c:v>
                </c:pt>
                <c:pt idx="208">
                  <c:v>6.4822097083333334</c:v>
                </c:pt>
                <c:pt idx="209">
                  <c:v>6.3923902333333329</c:v>
                </c:pt>
                <c:pt idx="210">
                  <c:v>6.3285061750000002</c:v>
                </c:pt>
                <c:pt idx="211">
                  <c:v>6.3136469750000002</c:v>
                </c:pt>
                <c:pt idx="212">
                  <c:v>6.2769442666666677</c:v>
                </c:pt>
                <c:pt idx="213">
                  <c:v>6.2247235583333342</c:v>
                </c:pt>
                <c:pt idx="214">
                  <c:v>6.2149399750000009</c:v>
                </c:pt>
                <c:pt idx="215">
                  <c:v>6.2060795666666673</c:v>
                </c:pt>
                <c:pt idx="216">
                  <c:v>6.2399133833333345</c:v>
                </c:pt>
                <c:pt idx="217">
                  <c:v>6.2797877249999985</c:v>
                </c:pt>
                <c:pt idx="218">
                  <c:v>6.3479255750000005</c:v>
                </c:pt>
                <c:pt idx="219">
                  <c:v>6.4250678083333339</c:v>
                </c:pt>
                <c:pt idx="220">
                  <c:v>6.4941871749999995</c:v>
                </c:pt>
                <c:pt idx="221">
                  <c:v>6.5673429583333336</c:v>
                </c:pt>
                <c:pt idx="222">
                  <c:v>6.6659548833333337</c:v>
                </c:pt>
                <c:pt idx="223">
                  <c:v>6.7178674083333334</c:v>
                </c:pt>
                <c:pt idx="224">
                  <c:v>6.7693119416666674</c:v>
                </c:pt>
                <c:pt idx="225">
                  <c:v>6.8334827000000002</c:v>
                </c:pt>
                <c:pt idx="226">
                  <c:v>6.8363650833333329</c:v>
                </c:pt>
                <c:pt idx="227">
                  <c:v>6.8340199333333329</c:v>
                </c:pt>
                <c:pt idx="228">
                  <c:v>6.7976578083333337</c:v>
                </c:pt>
                <c:pt idx="229">
                  <c:v>6.7543016083333347</c:v>
                </c:pt>
                <c:pt idx="230">
                  <c:v>6.7178685250000001</c:v>
                </c:pt>
                <c:pt idx="231">
                  <c:v>6.6595206749999996</c:v>
                </c:pt>
                <c:pt idx="232">
                  <c:v>6.6152444749999999</c:v>
                </c:pt>
                <c:pt idx="233">
                  <c:v>6.5711416833333338</c:v>
                </c:pt>
                <c:pt idx="234">
                  <c:v>6.48240675</c:v>
                </c:pt>
                <c:pt idx="235">
                  <c:v>6.4222004916666684</c:v>
                </c:pt>
                <c:pt idx="236">
                  <c:v>6.3656168333333341</c:v>
                </c:pt>
                <c:pt idx="237">
                  <c:v>6.2963375583333336</c:v>
                </c:pt>
                <c:pt idx="238">
                  <c:v>6.2478907666666652</c:v>
                </c:pt>
                <c:pt idx="239">
                  <c:v>6.2229561083333325</c:v>
                </c:pt>
                <c:pt idx="240">
                  <c:v>6.1966867583333327</c:v>
                </c:pt>
                <c:pt idx="241">
                  <c:v>6.1713841916666672</c:v>
                </c:pt>
                <c:pt idx="242">
                  <c:v>6.1346313250000009</c:v>
                </c:pt>
                <c:pt idx="243">
                  <c:v>6.1303199500000005</c:v>
                </c:pt>
                <c:pt idx="244">
                  <c:v>6.086045658333334</c:v>
                </c:pt>
                <c:pt idx="245">
                  <c:v>6.0413418083333328</c:v>
                </c:pt>
                <c:pt idx="246">
                  <c:v>6.0125826250000003</c:v>
                </c:pt>
                <c:pt idx="247">
                  <c:v>5.9708398333333328</c:v>
                </c:pt>
                <c:pt idx="248">
                  <c:v>5.9291086499999999</c:v>
                </c:pt>
                <c:pt idx="249">
                  <c:v>5.8833090833333328</c:v>
                </c:pt>
                <c:pt idx="250">
                  <c:v>5.8573206666666664</c:v>
                </c:pt>
                <c:pt idx="251">
                  <c:v>5.7995145500000005</c:v>
                </c:pt>
                <c:pt idx="252">
                  <c:v>5.7560285749999993</c:v>
                </c:pt>
                <c:pt idx="253">
                  <c:v>5.6949949750000002</c:v>
                </c:pt>
                <c:pt idx="254">
                  <c:v>5.6457040333333337</c:v>
                </c:pt>
                <c:pt idx="255">
                  <c:v>5.5975871499999998</c:v>
                </c:pt>
                <c:pt idx="256">
                  <c:v>5.572570941666668</c:v>
                </c:pt>
                <c:pt idx="257">
                  <c:v>5.5388686500000004</c:v>
                </c:pt>
                <c:pt idx="258">
                  <c:v>5.4838302583333345</c:v>
                </c:pt>
                <c:pt idx="259">
                  <c:v>5.4422858166666677</c:v>
                </c:pt>
                <c:pt idx="260">
                  <c:v>5.391240025000001</c:v>
                </c:pt>
                <c:pt idx="261">
                  <c:v>5.3532443166666672</c:v>
                </c:pt>
                <c:pt idx="262">
                  <c:v>5.3067011083333329</c:v>
                </c:pt>
                <c:pt idx="263">
                  <c:v>5.2838097333333334</c:v>
                </c:pt>
                <c:pt idx="264">
                  <c:v>5.2517461999999995</c:v>
                </c:pt>
                <c:pt idx="265">
                  <c:v>5.2319633916666657</c:v>
                </c:pt>
                <c:pt idx="266">
                  <c:v>5.1891922916666662</c:v>
                </c:pt>
                <c:pt idx="267">
                  <c:v>5.1409985666666662</c:v>
                </c:pt>
                <c:pt idx="268">
                  <c:v>5.0896870916666659</c:v>
                </c:pt>
                <c:pt idx="269">
                  <c:v>5.0589949249999995</c:v>
                </c:pt>
                <c:pt idx="270">
                  <c:v>5.0500454166666664</c:v>
                </c:pt>
                <c:pt idx="271">
                  <c:v>5.0313029833333323</c:v>
                </c:pt>
                <c:pt idx="272">
                  <c:v>5.0314509750000003</c:v>
                </c:pt>
                <c:pt idx="273">
                  <c:v>5.0389273000000001</c:v>
                </c:pt>
                <c:pt idx="274">
                  <c:v>5.0405555666666668</c:v>
                </c:pt>
                <c:pt idx="275">
                  <c:v>5.0159167583333337</c:v>
                </c:pt>
                <c:pt idx="276">
                  <c:v>5.0029014250000001</c:v>
                </c:pt>
                <c:pt idx="277">
                  <c:v>4.9777941166666668</c:v>
                </c:pt>
                <c:pt idx="278">
                  <c:v>4.9659617999999996</c:v>
                </c:pt>
                <c:pt idx="279">
                  <c:v>4.9396868166666659</c:v>
                </c:pt>
                <c:pt idx="280">
                  <c:v>4.9239185749999992</c:v>
                </c:pt>
                <c:pt idx="281">
                  <c:v>4.8959117583333329</c:v>
                </c:pt>
                <c:pt idx="282">
                  <c:v>4.8499086499999997</c:v>
                </c:pt>
                <c:pt idx="283">
                  <c:v>4.8148012333333332</c:v>
                </c:pt>
                <c:pt idx="284">
                  <c:v>4.7730244500000003</c:v>
                </c:pt>
                <c:pt idx="285">
                  <c:v>4.72236075</c:v>
                </c:pt>
                <c:pt idx="286">
                  <c:v>4.6832821583333333</c:v>
                </c:pt>
                <c:pt idx="287">
                  <c:v>4.6493283750000005</c:v>
                </c:pt>
                <c:pt idx="288">
                  <c:v>4.6010062666666665</c:v>
                </c:pt>
                <c:pt idx="289">
                  <c:v>4.5565106833333324</c:v>
                </c:pt>
                <c:pt idx="290">
                  <c:v>4.5162588833333324</c:v>
                </c:pt>
                <c:pt idx="291">
                  <c:v>4.4826161499999992</c:v>
                </c:pt>
                <c:pt idx="292">
                  <c:v>4.4481942833333328</c:v>
                </c:pt>
                <c:pt idx="293">
                  <c:v>4.410435025</c:v>
                </c:pt>
                <c:pt idx="294">
                  <c:v>4.3990938083333333</c:v>
                </c:pt>
                <c:pt idx="295">
                  <c:v>4.3917314000000003</c:v>
                </c:pt>
                <c:pt idx="296">
                  <c:v>4.370139383333334</c:v>
                </c:pt>
                <c:pt idx="297">
                  <c:v>4.3421082833333324</c:v>
                </c:pt>
                <c:pt idx="298">
                  <c:v>4.2875557750000004</c:v>
                </c:pt>
                <c:pt idx="299">
                  <c:v>4.2540106500000006</c:v>
                </c:pt>
                <c:pt idx="300">
                  <c:v>4.2439696583333335</c:v>
                </c:pt>
                <c:pt idx="301">
                  <c:v>4.2440686749999994</c:v>
                </c:pt>
                <c:pt idx="302">
                  <c:v>4.2374072583333335</c:v>
                </c:pt>
                <c:pt idx="303">
                  <c:v>4.2371154750000004</c:v>
                </c:pt>
                <c:pt idx="304">
                  <c:v>4.2134326499999988</c:v>
                </c:pt>
                <c:pt idx="305">
                  <c:v>4.2197137416666664</c:v>
                </c:pt>
                <c:pt idx="306">
                  <c:v>4.2167224166666664</c:v>
                </c:pt>
                <c:pt idx="307">
                  <c:v>4.2197192500000007</c:v>
                </c:pt>
                <c:pt idx="308">
                  <c:v>4.2414948333333333</c:v>
                </c:pt>
                <c:pt idx="309">
                  <c:v>4.298824708333334</c:v>
                </c:pt>
                <c:pt idx="310">
                  <c:v>4.4092121916666676</c:v>
                </c:pt>
                <c:pt idx="311">
                  <c:v>4.5470291000000005</c:v>
                </c:pt>
                <c:pt idx="312">
                  <c:v>4.6510560750000005</c:v>
                </c:pt>
                <c:pt idx="313">
                  <c:v>4.7796900333333339</c:v>
                </c:pt>
                <c:pt idx="314">
                  <c:v>4.9147114833333339</c:v>
                </c:pt>
                <c:pt idx="315">
                  <c:v>5.0330658749999992</c:v>
                </c:pt>
                <c:pt idx="316">
                  <c:v>5.1746020499999998</c:v>
                </c:pt>
                <c:pt idx="317">
                  <c:v>5.2888395916666662</c:v>
                </c:pt>
                <c:pt idx="318">
                  <c:v>5.4000324916666669</c:v>
                </c:pt>
                <c:pt idx="319">
                  <c:v>5.4912448916666667</c:v>
                </c:pt>
                <c:pt idx="320">
                  <c:v>5.5679103333333329</c:v>
                </c:pt>
                <c:pt idx="321">
                  <c:v>5.597713325</c:v>
                </c:pt>
                <c:pt idx="322">
                  <c:v>5.5975497833333323</c:v>
                </c:pt>
                <c:pt idx="323">
                  <c:v>5.5734966749999986</c:v>
                </c:pt>
                <c:pt idx="324">
                  <c:v>5.5723239333333332</c:v>
                </c:pt>
                <c:pt idx="325">
                  <c:v>5.5237335083333328</c:v>
                </c:pt>
                <c:pt idx="326">
                  <c:v>5.4640002249999995</c:v>
                </c:pt>
                <c:pt idx="327">
                  <c:v>5.4319357666666663</c:v>
                </c:pt>
                <c:pt idx="328">
                  <c:v>5.3750637583333329</c:v>
                </c:pt>
                <c:pt idx="329">
                  <c:v>5.3244350750000002</c:v>
                </c:pt>
                <c:pt idx="330">
                  <c:v>5.2964754333333337</c:v>
                </c:pt>
                <c:pt idx="331">
                  <c:v>5.2589993583333339</c:v>
                </c:pt>
                <c:pt idx="332">
                  <c:v>5.2077415</c:v>
                </c:pt>
                <c:pt idx="333">
                  <c:v>5.1858284583333338</c:v>
                </c:pt>
                <c:pt idx="334">
                  <c:v>5.1587859250000001</c:v>
                </c:pt>
                <c:pt idx="335">
                  <c:v>5.1173535750000001</c:v>
                </c:pt>
                <c:pt idx="336">
                  <c:v>5.0725048250000002</c:v>
                </c:pt>
                <c:pt idx="337">
                  <c:v>5.054378775</c:v>
                </c:pt>
                <c:pt idx="338">
                  <c:v>5.0355810583333334</c:v>
                </c:pt>
                <c:pt idx="339">
                  <c:v>5.019120758333333</c:v>
                </c:pt>
                <c:pt idx="340">
                  <c:v>5.0388753500000005</c:v>
                </c:pt>
                <c:pt idx="341">
                  <c:v>5.0528566333333336</c:v>
                </c:pt>
                <c:pt idx="342">
                  <c:v>5.0450115083333325</c:v>
                </c:pt>
                <c:pt idx="343">
                  <c:v>5.0552311666666663</c:v>
                </c:pt>
                <c:pt idx="344">
                  <c:v>5.0816102000000001</c:v>
                </c:pt>
                <c:pt idx="345">
                  <c:v>5.0850767416666658</c:v>
                </c:pt>
                <c:pt idx="346">
                  <c:v>5.1037866250000006</c:v>
                </c:pt>
                <c:pt idx="347">
                  <c:v>5.1251194916666671</c:v>
                </c:pt>
                <c:pt idx="348">
                  <c:v>5.1282319583333331</c:v>
                </c:pt>
                <c:pt idx="349">
                  <c:v>5.1439040583333329</c:v>
                </c:pt>
                <c:pt idx="350">
                  <c:v>5.164787941666666</c:v>
                </c:pt>
                <c:pt idx="351">
                  <c:v>5.1723454499999999</c:v>
                </c:pt>
                <c:pt idx="352">
                  <c:v>5.1628186083333327</c:v>
                </c:pt>
                <c:pt idx="353">
                  <c:v>5.1850492166666662</c:v>
                </c:pt>
                <c:pt idx="354">
                  <c:v>5.2039194416666659</c:v>
                </c:pt>
                <c:pt idx="355">
                  <c:v>5.2061351083333323</c:v>
                </c:pt>
                <c:pt idx="356">
                  <c:v>5.2255028416666658</c:v>
                </c:pt>
                <c:pt idx="357">
                  <c:v>5.2536282083333337</c:v>
                </c:pt>
                <c:pt idx="358">
                  <c:v>5.270914275</c:v>
                </c:pt>
                <c:pt idx="359">
                  <c:v>5.3087970666666662</c:v>
                </c:pt>
                <c:pt idx="360">
                  <c:v>5.3586057666666669</c:v>
                </c:pt>
                <c:pt idx="361">
                  <c:v>5.3927771333333334</c:v>
                </c:pt>
                <c:pt idx="362">
                  <c:v>5.4375165083333323</c:v>
                </c:pt>
                <c:pt idx="363">
                  <c:v>5.4754304166666659</c:v>
                </c:pt>
                <c:pt idx="364">
                  <c:v>5.5325206499999995</c:v>
                </c:pt>
                <c:pt idx="365">
                  <c:v>5.5506359416666662</c:v>
                </c:pt>
                <c:pt idx="366">
                  <c:v>5.5851535999999991</c:v>
                </c:pt>
                <c:pt idx="367">
                  <c:v>5.6301647166666662</c:v>
                </c:pt>
                <c:pt idx="368">
                  <c:v>5.6686205916666674</c:v>
                </c:pt>
                <c:pt idx="369">
                  <c:v>5.7139978833333345</c:v>
                </c:pt>
                <c:pt idx="370">
                  <c:v>5.754641658333334</c:v>
                </c:pt>
                <c:pt idx="371">
                  <c:v>5.7742148166666665</c:v>
                </c:pt>
                <c:pt idx="372">
                  <c:v>5.7928718083333335</c:v>
                </c:pt>
                <c:pt idx="373">
                  <c:v>5.8192976083333328</c:v>
                </c:pt>
                <c:pt idx="374">
                  <c:v>5.8490477416666664</c:v>
                </c:pt>
                <c:pt idx="375">
                  <c:v>5.8963864083333339</c:v>
                </c:pt>
                <c:pt idx="376">
                  <c:v>5.9177553833333336</c:v>
                </c:pt>
                <c:pt idx="377">
                  <c:v>5.9608227750000005</c:v>
                </c:pt>
                <c:pt idx="378">
                  <c:v>6.0065205833333328</c:v>
                </c:pt>
                <c:pt idx="379">
                  <c:v>6.0481340416666649</c:v>
                </c:pt>
                <c:pt idx="380">
                  <c:v>6.0643126500000006</c:v>
                </c:pt>
                <c:pt idx="381">
                  <c:v>6.0976977083333344</c:v>
                </c:pt>
                <c:pt idx="382">
                  <c:v>6.1171618750000007</c:v>
                </c:pt>
                <c:pt idx="383">
                  <c:v>6.1359634749999996</c:v>
                </c:pt>
                <c:pt idx="384">
                  <c:v>6.162817733333334</c:v>
                </c:pt>
                <c:pt idx="385">
                  <c:v>6.1627844166666668</c:v>
                </c:pt>
                <c:pt idx="386">
                  <c:v>6.1594660833333341</c:v>
                </c:pt>
                <c:pt idx="387">
                  <c:v>6.1679800499999997</c:v>
                </c:pt>
                <c:pt idx="388">
                  <c:v>6.1699513499999989</c:v>
                </c:pt>
                <c:pt idx="389">
                  <c:v>6.1643469416666656</c:v>
                </c:pt>
                <c:pt idx="390">
                  <c:v>6.1273880500000004</c:v>
                </c:pt>
                <c:pt idx="391">
                  <c:v>6.090222316666666</c:v>
                </c:pt>
                <c:pt idx="392">
                  <c:v>6.0588912500000012</c:v>
                </c:pt>
                <c:pt idx="393">
                  <c:v>6.0324664083333337</c:v>
                </c:pt>
                <c:pt idx="394">
                  <c:v>5.9944395333333338</c:v>
                </c:pt>
                <c:pt idx="395">
                  <c:v>5.9572367416666658</c:v>
                </c:pt>
                <c:pt idx="396">
                  <c:v>5.9188596083333342</c:v>
                </c:pt>
                <c:pt idx="397">
                  <c:v>5.9013813249999991</c:v>
                </c:pt>
                <c:pt idx="398">
                  <c:v>5.8748433833333342</c:v>
                </c:pt>
                <c:pt idx="399">
                  <c:v>5.825082833333334</c:v>
                </c:pt>
                <c:pt idx="400">
                  <c:v>5.7854069499999996</c:v>
                </c:pt>
                <c:pt idx="401">
                  <c:v>5.7426406000000005</c:v>
                </c:pt>
                <c:pt idx="402">
                  <c:v>5.7151775833333325</c:v>
                </c:pt>
                <c:pt idx="403">
                  <c:v>5.7071895166666664</c:v>
                </c:pt>
                <c:pt idx="404">
                  <c:v>5.713643283333333</c:v>
                </c:pt>
                <c:pt idx="405">
                  <c:v>5.6858009000000003</c:v>
                </c:pt>
                <c:pt idx="406">
                  <c:v>5.699031091666666</c:v>
                </c:pt>
                <c:pt idx="407">
                  <c:v>5.7160464749999997</c:v>
                </c:pt>
                <c:pt idx="408">
                  <c:v>5.7148435416666663</c:v>
                </c:pt>
                <c:pt idx="409">
                  <c:v>5.6997854250000008</c:v>
                </c:pt>
                <c:pt idx="410">
                  <c:v>5.6919573250000006</c:v>
                </c:pt>
                <c:pt idx="411">
                  <c:v>5.6833573833333331</c:v>
                </c:pt>
                <c:pt idx="412">
                  <c:v>5.675279858333333</c:v>
                </c:pt>
                <c:pt idx="413">
                  <c:v>5.6593065083333336</c:v>
                </c:pt>
                <c:pt idx="414">
                  <c:v>5.6416278083333324</c:v>
                </c:pt>
                <c:pt idx="415">
                  <c:v>5.6129544083333336</c:v>
                </c:pt>
                <c:pt idx="416">
                  <c:v>5.5934742999999996</c:v>
                </c:pt>
                <c:pt idx="417">
                  <c:v>5.5782872999999995</c:v>
                </c:pt>
                <c:pt idx="418">
                  <c:v>5.554436074999999</c:v>
                </c:pt>
                <c:pt idx="419">
                  <c:v>5.5275173416666661</c:v>
                </c:pt>
                <c:pt idx="420">
                  <c:v>5.5214327999999995</c:v>
                </c:pt>
              </c:numCache>
            </c:numRef>
          </c:val>
          <c:smooth val="0"/>
          <c:extLst>
            <c:ext xmlns:c16="http://schemas.microsoft.com/office/drawing/2014/chart" uri="{C3380CC4-5D6E-409C-BE32-E72D297353CC}">
              <c16:uniqueId val="{00000001-4D6C-4158-8E73-CF7326AA4CC3}"/>
            </c:ext>
          </c:extLst>
        </c:ser>
        <c:dLbls>
          <c:showLegendKey val="0"/>
          <c:showVal val="0"/>
          <c:showCatName val="0"/>
          <c:showSerName val="0"/>
          <c:showPercent val="0"/>
          <c:showBubbleSize val="0"/>
        </c:dLbls>
        <c:smooth val="0"/>
        <c:axId val="635915328"/>
        <c:axId val="635916112"/>
      </c:lineChart>
      <c:dateAx>
        <c:axId val="635915328"/>
        <c:scaling>
          <c:orientation val="minMax"/>
        </c:scaling>
        <c:delete val="0"/>
        <c:axPos val="b"/>
        <c:numFmt formatCode="mmm\-yy" sourceLinked="0"/>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6112"/>
        <c:crosses val="autoZero"/>
        <c:auto val="1"/>
        <c:lblOffset val="100"/>
        <c:baseTimeUnit val="months"/>
        <c:majorUnit val="60"/>
        <c:majorTimeUnit val="months"/>
      </c:dateAx>
      <c:valAx>
        <c:axId val="635916112"/>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5328"/>
        <c:crosses val="autoZero"/>
        <c:crossBetween val="between"/>
      </c:valAx>
      <c:spPr>
        <a:noFill/>
        <a:ln w="12700">
          <a:solidFill>
            <a:schemeClr val="tx1"/>
          </a:solidFill>
        </a:ln>
        <a:effectLst/>
      </c:spPr>
    </c:plotArea>
    <c:legend>
      <c:legendPos val="b"/>
      <c:layout>
        <c:manualLayout>
          <c:xMode val="edge"/>
          <c:yMode val="edge"/>
          <c:x val="0.62133680699811122"/>
          <c:y val="0.25962713557349049"/>
          <c:w val="0.27349923747276694"/>
          <c:h val="0.1463916199997123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dirty="0">
                <a:effectLst/>
              </a:rPr>
              <a:t>UNEMPLOYMENT RATE</a:t>
            </a:r>
            <a:endParaRPr lang="en-AU" sz="2400" dirty="0">
              <a:effectLst/>
            </a:endParaRPr>
          </a:p>
          <a:p>
            <a:pPr>
              <a:defRPr/>
            </a:pPr>
            <a:r>
              <a:rPr lang="en-AU" sz="2400" b="0" i="0" baseline="0" dirty="0">
                <a:effectLst/>
              </a:rPr>
              <a:t>Western Australia, Annual Average Rate</a:t>
            </a:r>
            <a:endParaRPr lang="en-AU" sz="2400" dirty="0">
              <a:effectLs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3828396705604104"/>
          <c:w val="0.88247358729064596"/>
          <c:h val="0.74447815646983784"/>
        </c:manualLayout>
      </c:layout>
      <c:barChart>
        <c:barDir val="col"/>
        <c:grouping val="clustered"/>
        <c:varyColors val="0"/>
        <c:ser>
          <c:idx val="0"/>
          <c:order val="0"/>
          <c:tx>
            <c:strRef>
              <c:f>'S24 Data'!$B$3</c:f>
              <c:strCache>
                <c:ptCount val="1"/>
                <c:pt idx="0">
                  <c:v>Unemployment Rate</c:v>
                </c:pt>
              </c:strCache>
            </c:strRef>
          </c:tx>
          <c:spPr>
            <a:solidFill>
              <a:srgbClr val="00B0F0"/>
            </a:solidFill>
            <a:ln>
              <a:noFill/>
            </a:ln>
            <a:effectLst/>
          </c:spPr>
          <c:invertIfNegative val="0"/>
          <c:dPt>
            <c:idx val="20"/>
            <c:invertIfNegative val="0"/>
            <c:bubble3D val="0"/>
            <c:spPr>
              <a:solidFill>
                <a:srgbClr val="002060"/>
              </a:solidFill>
              <a:ln>
                <a:noFill/>
              </a:ln>
              <a:effectLst/>
            </c:spPr>
            <c:extLst>
              <c:ext xmlns:c16="http://schemas.microsoft.com/office/drawing/2014/chart" uri="{C3380CC4-5D6E-409C-BE32-E72D297353CC}">
                <c16:uniqueId val="{00000001-5DA3-4746-A9AB-D1EE2FD6483E}"/>
              </c:ext>
            </c:extLst>
          </c:dPt>
          <c:dPt>
            <c:idx val="21"/>
            <c:invertIfNegative val="0"/>
            <c:bubble3D val="0"/>
            <c:spPr>
              <a:solidFill>
                <a:srgbClr val="002060"/>
              </a:solidFill>
              <a:ln>
                <a:noFill/>
              </a:ln>
              <a:effectLst/>
            </c:spPr>
            <c:extLst>
              <c:ext xmlns:c16="http://schemas.microsoft.com/office/drawing/2014/chart" uri="{C3380CC4-5D6E-409C-BE32-E72D297353CC}">
                <c16:uniqueId val="{00000003-5DA3-4746-A9AB-D1EE2FD6483E}"/>
              </c:ext>
            </c:extLst>
          </c:dPt>
          <c:dPt>
            <c:idx val="22"/>
            <c:invertIfNegative val="0"/>
            <c:bubble3D val="0"/>
            <c:spPr>
              <a:solidFill>
                <a:srgbClr val="002060"/>
              </a:solidFill>
              <a:ln>
                <a:noFill/>
              </a:ln>
              <a:effectLst/>
            </c:spPr>
            <c:extLst>
              <c:ext xmlns:c16="http://schemas.microsoft.com/office/drawing/2014/chart" uri="{C3380CC4-5D6E-409C-BE32-E72D297353CC}">
                <c16:uniqueId val="{00000005-5DA3-4746-A9AB-D1EE2FD6483E}"/>
              </c:ext>
            </c:extLst>
          </c:dPt>
          <c:dPt>
            <c:idx val="23"/>
            <c:invertIfNegative val="0"/>
            <c:bubble3D val="0"/>
            <c:spPr>
              <a:solidFill>
                <a:srgbClr val="002060"/>
              </a:solidFill>
              <a:ln>
                <a:noFill/>
              </a:ln>
              <a:effectLst/>
            </c:spPr>
            <c:extLst>
              <c:ext xmlns:c16="http://schemas.microsoft.com/office/drawing/2014/chart" uri="{C3380CC4-5D6E-409C-BE32-E72D297353CC}">
                <c16:uniqueId val="{00000007-5DA3-4746-A9AB-D1EE2FD6483E}"/>
              </c:ext>
            </c:extLst>
          </c:dPt>
          <c:dPt>
            <c:idx val="24"/>
            <c:invertIfNegative val="0"/>
            <c:bubble3D val="0"/>
            <c:spPr>
              <a:solidFill>
                <a:srgbClr val="002060"/>
              </a:solidFill>
              <a:ln>
                <a:noFill/>
              </a:ln>
              <a:effectLst/>
            </c:spPr>
            <c:extLst>
              <c:ext xmlns:c16="http://schemas.microsoft.com/office/drawing/2014/chart" uri="{C3380CC4-5D6E-409C-BE32-E72D297353CC}">
                <c16:uniqueId val="{00000009-5DA3-4746-A9AB-D1EE2FD6483E}"/>
              </c:ext>
            </c:extLst>
          </c:dPt>
          <c:cat>
            <c:strRef>
              <c:f>'S16 Data'!$A$7:$A$42</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'S24 Data'!$B$6:$B$41</c:f>
              <c:numCache>
                <c:formatCode>0.0</c:formatCode>
                <c:ptCount val="25"/>
                <c:pt idx="0">
                  <c:v>6.7391249416666668</c:v>
                </c:pt>
                <c:pt idx="1">
                  <c:v>6.5678406666666662</c:v>
                </c:pt>
                <c:pt idx="2">
                  <c:v>6.2138443916666661</c:v>
                </c:pt>
                <c:pt idx="3">
                  <c:v>6.4210126583333329</c:v>
                </c:pt>
                <c:pt idx="4">
                  <c:v>6.5881645083333327</c:v>
                </c:pt>
                <c:pt idx="5">
                  <c:v>5.9336552500000002</c:v>
                </c:pt>
                <c:pt idx="6">
                  <c:v>5.7031090500000001</c:v>
                </c:pt>
                <c:pt idx="7">
                  <c:v>4.6692502083333336</c:v>
                </c:pt>
                <c:pt idx="8">
                  <c:v>3.9859174500000001</c:v>
                </c:pt>
                <c:pt idx="9">
                  <c:v>3.2308047916666665</c:v>
                </c:pt>
                <c:pt idx="10">
                  <c:v>3.2943889250000002</c:v>
                </c:pt>
                <c:pt idx="11">
                  <c:v>3.745886483333333</c:v>
                </c:pt>
                <c:pt idx="12">
                  <c:v>4.9742555166666662</c:v>
                </c:pt>
                <c:pt idx="13">
                  <c:v>4.375884975</c:v>
                </c:pt>
                <c:pt idx="14">
                  <c:v>4.0269916166666668</c:v>
                </c:pt>
                <c:pt idx="15">
                  <c:v>4.4224320333333331</c:v>
                </c:pt>
                <c:pt idx="16">
                  <c:v>4.7928175583333337</c:v>
                </c:pt>
                <c:pt idx="17">
                  <c:v>5.3723322249999992</c:v>
                </c:pt>
                <c:pt idx="18">
                  <c:v>5.9560129333333336</c:v>
                </c:pt>
                <c:pt idx="19">
                  <c:v>6.171722766666667</c:v>
                </c:pt>
                <c:pt idx="20" formatCode="0.00">
                  <c:v>5.75</c:v>
                </c:pt>
                <c:pt idx="21" formatCode="0.00">
                  <c:v>5.75</c:v>
                </c:pt>
                <c:pt idx="22" formatCode="0.00">
                  <c:v>5.5</c:v>
                </c:pt>
                <c:pt idx="23" formatCode="0.00">
                  <c:v>5.25</c:v>
                </c:pt>
                <c:pt idx="24">
                  <c:v>5</c:v>
                </c:pt>
              </c:numCache>
              <c:extLst/>
            </c:numRef>
          </c:val>
          <c:extLst>
            <c:ext xmlns:c16="http://schemas.microsoft.com/office/drawing/2014/chart" uri="{C3380CC4-5D6E-409C-BE32-E72D297353CC}">
              <c16:uniqueId val="{0000000A-5DA3-4746-A9AB-D1EE2FD6483E}"/>
            </c:ext>
          </c:extLst>
        </c:ser>
        <c:dLbls>
          <c:showLegendKey val="0"/>
          <c:showVal val="0"/>
          <c:showCatName val="0"/>
          <c:showSerName val="0"/>
          <c:showPercent val="0"/>
          <c:showBubbleSize val="0"/>
        </c:dLbls>
        <c:gapWidth val="35"/>
        <c:axId val="635917288"/>
        <c:axId val="635917680"/>
      </c:barChart>
      <c:lineChart>
        <c:grouping val="standard"/>
        <c:varyColors val="0"/>
        <c:ser>
          <c:idx val="1"/>
          <c:order val="1"/>
          <c:tx>
            <c:strRef>
              <c:f>'S24 Data'!$C$3</c:f>
              <c:strCache>
                <c:ptCount val="1"/>
                <c:pt idx="0">
                  <c:v>27-year Average</c:v>
                </c:pt>
              </c:strCache>
            </c:strRef>
          </c:tx>
          <c:spPr>
            <a:ln w="38100" cap="rnd">
              <a:solidFill>
                <a:schemeClr val="bg1">
                  <a:lumMod val="50000"/>
                </a:schemeClr>
              </a:solidFill>
              <a:round/>
            </a:ln>
            <a:effectLst/>
          </c:spPr>
          <c:marker>
            <c:symbol val="none"/>
          </c:marker>
          <c:cat>
            <c:strRef>
              <c:f>'S22 Data'!$A$8:$A$43</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'S24 Data'!$C$6:$C$41</c:f>
              <c:numCache>
                <c:formatCode>0.0</c:formatCode>
                <c:ptCount val="25"/>
                <c:pt idx="0">
                  <c:v>6.1302348370370385</c:v>
                </c:pt>
                <c:pt idx="1">
                  <c:v>6.1302348370370385</c:v>
                </c:pt>
                <c:pt idx="2">
                  <c:v>6.1302348370370385</c:v>
                </c:pt>
                <c:pt idx="3">
                  <c:v>6.1302348370370385</c:v>
                </c:pt>
                <c:pt idx="4">
                  <c:v>6.1302348370370385</c:v>
                </c:pt>
                <c:pt idx="5">
                  <c:v>6.1302348370370385</c:v>
                </c:pt>
                <c:pt idx="6">
                  <c:v>6.1302348370370385</c:v>
                </c:pt>
                <c:pt idx="7">
                  <c:v>6.1302348370370385</c:v>
                </c:pt>
                <c:pt idx="8">
                  <c:v>6.1302348370370385</c:v>
                </c:pt>
                <c:pt idx="9">
                  <c:v>6.1302348370370385</c:v>
                </c:pt>
                <c:pt idx="10">
                  <c:v>6.1302348370370385</c:v>
                </c:pt>
                <c:pt idx="11">
                  <c:v>6.1302348370370385</c:v>
                </c:pt>
                <c:pt idx="12">
                  <c:v>6.1302348370370385</c:v>
                </c:pt>
                <c:pt idx="13">
                  <c:v>6.1302348370370385</c:v>
                </c:pt>
                <c:pt idx="14">
                  <c:v>6.1302348370370385</c:v>
                </c:pt>
                <c:pt idx="15">
                  <c:v>6.1302348370370385</c:v>
                </c:pt>
                <c:pt idx="16">
                  <c:v>6.1302348370370385</c:v>
                </c:pt>
                <c:pt idx="17">
                  <c:v>6.1302348370370385</c:v>
                </c:pt>
                <c:pt idx="18">
                  <c:v>6.1302348370370385</c:v>
                </c:pt>
                <c:pt idx="19">
                  <c:v>6.1302348370370385</c:v>
                </c:pt>
                <c:pt idx="20">
                  <c:v>6.1302348370370385</c:v>
                </c:pt>
                <c:pt idx="21">
                  <c:v>6.1302348370370385</c:v>
                </c:pt>
                <c:pt idx="22">
                  <c:v>6.1302348370370385</c:v>
                </c:pt>
                <c:pt idx="23">
                  <c:v>6.1302348370370385</c:v>
                </c:pt>
                <c:pt idx="24">
                  <c:v>6.1302348370370385</c:v>
                </c:pt>
              </c:numCache>
              <c:extLst/>
            </c:numRef>
          </c:val>
          <c:smooth val="0"/>
          <c:extLst>
            <c:ext xmlns:c16="http://schemas.microsoft.com/office/drawing/2014/chart" uri="{C3380CC4-5D6E-409C-BE32-E72D297353CC}">
              <c16:uniqueId val="{0000000B-5DA3-4746-A9AB-D1EE2FD6483E}"/>
            </c:ext>
          </c:extLst>
        </c:ser>
        <c:ser>
          <c:idx val="2"/>
          <c:order val="2"/>
          <c:tx>
            <c:strRef>
              <c:f>'S24 Data'!$D$3</c:f>
              <c:strCache>
                <c:ptCount val="1"/>
                <c:pt idx="0">
                  <c:v>2017-18 Budget</c:v>
                </c:pt>
              </c:strCache>
            </c:strRef>
          </c:tx>
          <c:spPr>
            <a:ln w="28575" cap="rnd">
              <a:solidFill>
                <a:srgbClr val="E46C0A"/>
              </a:solidFill>
              <a:round/>
            </a:ln>
            <a:effectLst/>
          </c:spPr>
          <c:marker>
            <c:symbol val="square"/>
            <c:size val="7"/>
            <c:spPr>
              <a:solidFill>
                <a:srgbClr val="E46C0A"/>
              </a:solidFill>
              <a:ln w="9525">
                <a:solidFill>
                  <a:srgbClr val="E46C0A"/>
                </a:solidFill>
              </a:ln>
              <a:effectLst/>
            </c:spPr>
          </c:marker>
          <c:cat>
            <c:strRef>
              <c:f>'S22 Data'!$A$8:$A$43</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extLst/>
            </c:strRef>
          </c:cat>
          <c:val>
            <c:numRef>
              <c:f>'S24 Data'!$D$6:$D$41</c:f>
              <c:numCache>
                <c:formatCode>General</c:formatCode>
                <c:ptCount val="25"/>
                <c:pt idx="19">
                  <c:v>6.2</c:v>
                </c:pt>
                <c:pt idx="20">
                  <c:v>6</c:v>
                </c:pt>
                <c:pt idx="21">
                  <c:v>6</c:v>
                </c:pt>
                <c:pt idx="22">
                  <c:v>5.5</c:v>
                </c:pt>
                <c:pt idx="23">
                  <c:v>5.5</c:v>
                </c:pt>
              </c:numCache>
              <c:extLst/>
            </c:numRef>
          </c:val>
          <c:smooth val="0"/>
          <c:extLst>
            <c:ext xmlns:c16="http://schemas.microsoft.com/office/drawing/2014/chart" uri="{C3380CC4-5D6E-409C-BE32-E72D297353CC}">
              <c16:uniqueId val="{0000000C-5DA3-4746-A9AB-D1EE2FD6483E}"/>
            </c:ext>
          </c:extLst>
        </c:ser>
        <c:dLbls>
          <c:showLegendKey val="0"/>
          <c:showVal val="0"/>
          <c:showCatName val="0"/>
          <c:showSerName val="0"/>
          <c:showPercent val="0"/>
          <c:showBubbleSize val="0"/>
        </c:dLbls>
        <c:marker val="1"/>
        <c:smooth val="0"/>
        <c:axId val="635917288"/>
        <c:axId val="635917680"/>
      </c:lineChart>
      <c:catAx>
        <c:axId val="635917288"/>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7680"/>
        <c:crossesAt val="0"/>
        <c:auto val="1"/>
        <c:lblAlgn val="ctr"/>
        <c:lblOffset val="100"/>
        <c:tickLblSkip val="4"/>
        <c:noMultiLvlLbl val="0"/>
      </c:catAx>
      <c:valAx>
        <c:axId val="635917680"/>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17288"/>
        <c:crosses val="autoZero"/>
        <c:crossBetween val="between"/>
        <c:majorUnit val="1"/>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AU" sz="2400" b="0" i="0" baseline="0" dirty="0">
                <a:effectLst/>
              </a:rPr>
              <a:t>YOUTH UNEMPLOYMENT RATE (15-24 years)</a:t>
            </a:r>
            <a:endParaRPr lang="en-AU" sz="2400" b="0" dirty="0">
              <a:effectLst/>
            </a:endParaRPr>
          </a:p>
          <a:p>
            <a:pPr>
              <a:defRPr sz="2000"/>
            </a:pPr>
            <a:r>
              <a:rPr lang="en-AU" sz="2400" b="0" i="0" baseline="0" dirty="0">
                <a:effectLst/>
              </a:rPr>
              <a:t>Annual Average Rate, Original</a:t>
            </a:r>
            <a:endParaRPr lang="en-AU" sz="2400" dirty="0">
              <a:effectLst/>
            </a:endParaRPr>
          </a:p>
        </c:rich>
      </c:tx>
      <c:layout>
        <c:manualLayout>
          <c:xMode val="edge"/>
          <c:yMode val="edge"/>
          <c:x val="0.12762142857142858"/>
          <c:y val="1.7737430167597764E-2"/>
        </c:manualLayout>
      </c:layout>
      <c:overlay val="0"/>
    </c:title>
    <c:autoTitleDeleted val="0"/>
    <c:plotArea>
      <c:layout>
        <c:manualLayout>
          <c:layoutTarget val="inner"/>
          <c:xMode val="edge"/>
          <c:yMode val="edge"/>
          <c:x val="8.8044693846161495E-2"/>
          <c:y val="0.1542453445065177"/>
          <c:w val="0.85703915135608055"/>
          <c:h val="0.71850015518311605"/>
        </c:manualLayout>
      </c:layout>
      <c:lineChart>
        <c:grouping val="standard"/>
        <c:varyColors val="0"/>
        <c:ser>
          <c:idx val="0"/>
          <c:order val="0"/>
          <c:tx>
            <c:v>WA</c:v>
          </c:tx>
          <c:spPr>
            <a:ln w="38100">
              <a:solidFill>
                <a:srgbClr val="002060"/>
              </a:solidFill>
            </a:ln>
          </c:spPr>
          <c:marker>
            <c:symbol val="none"/>
          </c:marker>
          <c:cat>
            <c:numRef>
              <c:f>'S25 Data'!$A$20:$A$393</c:f>
              <c:numCache>
                <c:formatCode>mmm\-yy</c:formatCode>
                <c:ptCount val="374"/>
                <c:pt idx="0">
                  <c:v>31837</c:v>
                </c:pt>
                <c:pt idx="1">
                  <c:v>31868</c:v>
                </c:pt>
                <c:pt idx="2">
                  <c:v>31898</c:v>
                </c:pt>
                <c:pt idx="3">
                  <c:v>31929</c:v>
                </c:pt>
                <c:pt idx="4">
                  <c:v>31959</c:v>
                </c:pt>
                <c:pt idx="5">
                  <c:v>31990</c:v>
                </c:pt>
                <c:pt idx="6">
                  <c:v>32021</c:v>
                </c:pt>
                <c:pt idx="7">
                  <c:v>32051</c:v>
                </c:pt>
                <c:pt idx="8">
                  <c:v>32082</c:v>
                </c:pt>
                <c:pt idx="9">
                  <c:v>32112</c:v>
                </c:pt>
                <c:pt idx="10">
                  <c:v>32143</c:v>
                </c:pt>
                <c:pt idx="11">
                  <c:v>32174</c:v>
                </c:pt>
                <c:pt idx="12">
                  <c:v>32203</c:v>
                </c:pt>
                <c:pt idx="13">
                  <c:v>32234</c:v>
                </c:pt>
                <c:pt idx="14">
                  <c:v>32264</c:v>
                </c:pt>
                <c:pt idx="15">
                  <c:v>32295</c:v>
                </c:pt>
                <c:pt idx="16">
                  <c:v>32325</c:v>
                </c:pt>
                <c:pt idx="17">
                  <c:v>32356</c:v>
                </c:pt>
                <c:pt idx="18">
                  <c:v>32387</c:v>
                </c:pt>
                <c:pt idx="19">
                  <c:v>32417</c:v>
                </c:pt>
                <c:pt idx="20">
                  <c:v>32448</c:v>
                </c:pt>
                <c:pt idx="21">
                  <c:v>32478</c:v>
                </c:pt>
                <c:pt idx="22">
                  <c:v>32509</c:v>
                </c:pt>
                <c:pt idx="23">
                  <c:v>32540</c:v>
                </c:pt>
                <c:pt idx="24">
                  <c:v>32568</c:v>
                </c:pt>
                <c:pt idx="25">
                  <c:v>32599</c:v>
                </c:pt>
                <c:pt idx="26">
                  <c:v>32629</c:v>
                </c:pt>
                <c:pt idx="27">
                  <c:v>32660</c:v>
                </c:pt>
                <c:pt idx="28">
                  <c:v>32690</c:v>
                </c:pt>
                <c:pt idx="29">
                  <c:v>32721</c:v>
                </c:pt>
                <c:pt idx="30">
                  <c:v>32752</c:v>
                </c:pt>
                <c:pt idx="31">
                  <c:v>32782</c:v>
                </c:pt>
                <c:pt idx="32">
                  <c:v>32813</c:v>
                </c:pt>
                <c:pt idx="33">
                  <c:v>32843</c:v>
                </c:pt>
                <c:pt idx="34">
                  <c:v>32874</c:v>
                </c:pt>
                <c:pt idx="35">
                  <c:v>32905</c:v>
                </c:pt>
                <c:pt idx="36">
                  <c:v>32933</c:v>
                </c:pt>
                <c:pt idx="37">
                  <c:v>32964</c:v>
                </c:pt>
                <c:pt idx="38">
                  <c:v>32994</c:v>
                </c:pt>
                <c:pt idx="39">
                  <c:v>33025</c:v>
                </c:pt>
                <c:pt idx="40">
                  <c:v>33055</c:v>
                </c:pt>
                <c:pt idx="41">
                  <c:v>33086</c:v>
                </c:pt>
                <c:pt idx="42">
                  <c:v>33117</c:v>
                </c:pt>
                <c:pt idx="43">
                  <c:v>33147</c:v>
                </c:pt>
                <c:pt idx="44">
                  <c:v>33178</c:v>
                </c:pt>
                <c:pt idx="45">
                  <c:v>33208</c:v>
                </c:pt>
                <c:pt idx="46">
                  <c:v>33239</c:v>
                </c:pt>
                <c:pt idx="47">
                  <c:v>33270</c:v>
                </c:pt>
                <c:pt idx="48">
                  <c:v>33298</c:v>
                </c:pt>
                <c:pt idx="49">
                  <c:v>33329</c:v>
                </c:pt>
                <c:pt idx="50">
                  <c:v>33359</c:v>
                </c:pt>
                <c:pt idx="51">
                  <c:v>33390</c:v>
                </c:pt>
                <c:pt idx="52">
                  <c:v>33420</c:v>
                </c:pt>
                <c:pt idx="53">
                  <c:v>33451</c:v>
                </c:pt>
                <c:pt idx="54">
                  <c:v>33482</c:v>
                </c:pt>
                <c:pt idx="55">
                  <c:v>33512</c:v>
                </c:pt>
                <c:pt idx="56">
                  <c:v>33543</c:v>
                </c:pt>
                <c:pt idx="57">
                  <c:v>33573</c:v>
                </c:pt>
                <c:pt idx="58">
                  <c:v>33604</c:v>
                </c:pt>
                <c:pt idx="59">
                  <c:v>33635</c:v>
                </c:pt>
                <c:pt idx="60">
                  <c:v>33664</c:v>
                </c:pt>
                <c:pt idx="61">
                  <c:v>33695</c:v>
                </c:pt>
                <c:pt idx="62">
                  <c:v>33725</c:v>
                </c:pt>
                <c:pt idx="63">
                  <c:v>33756</c:v>
                </c:pt>
                <c:pt idx="64">
                  <c:v>33786</c:v>
                </c:pt>
                <c:pt idx="65">
                  <c:v>33817</c:v>
                </c:pt>
                <c:pt idx="66">
                  <c:v>33848</c:v>
                </c:pt>
                <c:pt idx="67">
                  <c:v>33878</c:v>
                </c:pt>
                <c:pt idx="68">
                  <c:v>33909</c:v>
                </c:pt>
                <c:pt idx="69">
                  <c:v>33939</c:v>
                </c:pt>
                <c:pt idx="70">
                  <c:v>33970</c:v>
                </c:pt>
                <c:pt idx="71">
                  <c:v>34001</c:v>
                </c:pt>
                <c:pt idx="72">
                  <c:v>34029</c:v>
                </c:pt>
                <c:pt idx="73">
                  <c:v>34060</c:v>
                </c:pt>
                <c:pt idx="74">
                  <c:v>34090</c:v>
                </c:pt>
                <c:pt idx="75">
                  <c:v>34121</c:v>
                </c:pt>
                <c:pt idx="76">
                  <c:v>34151</c:v>
                </c:pt>
                <c:pt idx="77">
                  <c:v>34182</c:v>
                </c:pt>
                <c:pt idx="78">
                  <c:v>34213</c:v>
                </c:pt>
                <c:pt idx="79">
                  <c:v>34243</c:v>
                </c:pt>
                <c:pt idx="80">
                  <c:v>34274</c:v>
                </c:pt>
                <c:pt idx="81">
                  <c:v>34304</c:v>
                </c:pt>
                <c:pt idx="82">
                  <c:v>34335</c:v>
                </c:pt>
                <c:pt idx="83">
                  <c:v>34366</c:v>
                </c:pt>
                <c:pt idx="84">
                  <c:v>34394</c:v>
                </c:pt>
                <c:pt idx="85">
                  <c:v>34425</c:v>
                </c:pt>
                <c:pt idx="86">
                  <c:v>34455</c:v>
                </c:pt>
                <c:pt idx="87">
                  <c:v>34486</c:v>
                </c:pt>
                <c:pt idx="88">
                  <c:v>34516</c:v>
                </c:pt>
                <c:pt idx="89">
                  <c:v>34547</c:v>
                </c:pt>
                <c:pt idx="90">
                  <c:v>34578</c:v>
                </c:pt>
                <c:pt idx="91">
                  <c:v>34608</c:v>
                </c:pt>
                <c:pt idx="92">
                  <c:v>34639</c:v>
                </c:pt>
                <c:pt idx="93">
                  <c:v>34669</c:v>
                </c:pt>
                <c:pt idx="94">
                  <c:v>34700</c:v>
                </c:pt>
                <c:pt idx="95">
                  <c:v>34731</c:v>
                </c:pt>
                <c:pt idx="96">
                  <c:v>34759</c:v>
                </c:pt>
                <c:pt idx="97">
                  <c:v>34790</c:v>
                </c:pt>
                <c:pt idx="98">
                  <c:v>34820</c:v>
                </c:pt>
                <c:pt idx="99">
                  <c:v>34851</c:v>
                </c:pt>
                <c:pt idx="100">
                  <c:v>34881</c:v>
                </c:pt>
                <c:pt idx="101">
                  <c:v>34912</c:v>
                </c:pt>
                <c:pt idx="102">
                  <c:v>34943</c:v>
                </c:pt>
                <c:pt idx="103">
                  <c:v>34973</c:v>
                </c:pt>
                <c:pt idx="104">
                  <c:v>35004</c:v>
                </c:pt>
                <c:pt idx="105">
                  <c:v>35034</c:v>
                </c:pt>
                <c:pt idx="106">
                  <c:v>35065</c:v>
                </c:pt>
                <c:pt idx="107">
                  <c:v>35096</c:v>
                </c:pt>
                <c:pt idx="108">
                  <c:v>35125</c:v>
                </c:pt>
                <c:pt idx="109">
                  <c:v>35156</c:v>
                </c:pt>
                <c:pt idx="110">
                  <c:v>35186</c:v>
                </c:pt>
                <c:pt idx="111">
                  <c:v>35217</c:v>
                </c:pt>
                <c:pt idx="112">
                  <c:v>35247</c:v>
                </c:pt>
                <c:pt idx="113">
                  <c:v>35278</c:v>
                </c:pt>
                <c:pt idx="114">
                  <c:v>35309</c:v>
                </c:pt>
                <c:pt idx="115">
                  <c:v>35339</c:v>
                </c:pt>
                <c:pt idx="116">
                  <c:v>35370</c:v>
                </c:pt>
                <c:pt idx="117">
                  <c:v>35400</c:v>
                </c:pt>
                <c:pt idx="118">
                  <c:v>35431</c:v>
                </c:pt>
                <c:pt idx="119">
                  <c:v>35462</c:v>
                </c:pt>
                <c:pt idx="120">
                  <c:v>35490</c:v>
                </c:pt>
                <c:pt idx="121">
                  <c:v>35521</c:v>
                </c:pt>
                <c:pt idx="122">
                  <c:v>35551</c:v>
                </c:pt>
                <c:pt idx="123">
                  <c:v>35582</c:v>
                </c:pt>
                <c:pt idx="124">
                  <c:v>35612</c:v>
                </c:pt>
                <c:pt idx="125">
                  <c:v>35643</c:v>
                </c:pt>
                <c:pt idx="126">
                  <c:v>35674</c:v>
                </c:pt>
                <c:pt idx="127">
                  <c:v>35704</c:v>
                </c:pt>
                <c:pt idx="128">
                  <c:v>35735</c:v>
                </c:pt>
                <c:pt idx="129">
                  <c:v>35765</c:v>
                </c:pt>
                <c:pt idx="130">
                  <c:v>35796</c:v>
                </c:pt>
                <c:pt idx="131">
                  <c:v>35827</c:v>
                </c:pt>
                <c:pt idx="132">
                  <c:v>35855</c:v>
                </c:pt>
                <c:pt idx="133">
                  <c:v>35886</c:v>
                </c:pt>
                <c:pt idx="134">
                  <c:v>35916</c:v>
                </c:pt>
                <c:pt idx="135">
                  <c:v>35947</c:v>
                </c:pt>
                <c:pt idx="136">
                  <c:v>35977</c:v>
                </c:pt>
                <c:pt idx="137">
                  <c:v>36008</c:v>
                </c:pt>
                <c:pt idx="138">
                  <c:v>36039</c:v>
                </c:pt>
                <c:pt idx="139">
                  <c:v>36069</c:v>
                </c:pt>
                <c:pt idx="140">
                  <c:v>36100</c:v>
                </c:pt>
                <c:pt idx="141">
                  <c:v>36130</c:v>
                </c:pt>
                <c:pt idx="142">
                  <c:v>36161</c:v>
                </c:pt>
                <c:pt idx="143">
                  <c:v>36192</c:v>
                </c:pt>
                <c:pt idx="144">
                  <c:v>36220</c:v>
                </c:pt>
                <c:pt idx="145">
                  <c:v>36251</c:v>
                </c:pt>
                <c:pt idx="146">
                  <c:v>36281</c:v>
                </c:pt>
                <c:pt idx="147">
                  <c:v>36312</c:v>
                </c:pt>
                <c:pt idx="148">
                  <c:v>36342</c:v>
                </c:pt>
                <c:pt idx="149">
                  <c:v>36373</c:v>
                </c:pt>
                <c:pt idx="150">
                  <c:v>36404</c:v>
                </c:pt>
                <c:pt idx="151">
                  <c:v>36434</c:v>
                </c:pt>
                <c:pt idx="152">
                  <c:v>36465</c:v>
                </c:pt>
                <c:pt idx="153">
                  <c:v>36495</c:v>
                </c:pt>
                <c:pt idx="154">
                  <c:v>36526</c:v>
                </c:pt>
                <c:pt idx="155">
                  <c:v>36557</c:v>
                </c:pt>
                <c:pt idx="156">
                  <c:v>36586</c:v>
                </c:pt>
                <c:pt idx="157">
                  <c:v>36617</c:v>
                </c:pt>
                <c:pt idx="158">
                  <c:v>36647</c:v>
                </c:pt>
                <c:pt idx="159">
                  <c:v>36678</c:v>
                </c:pt>
                <c:pt idx="160">
                  <c:v>36708</c:v>
                </c:pt>
                <c:pt idx="161">
                  <c:v>36739</c:v>
                </c:pt>
                <c:pt idx="162">
                  <c:v>36770</c:v>
                </c:pt>
                <c:pt idx="163">
                  <c:v>36800</c:v>
                </c:pt>
                <c:pt idx="164">
                  <c:v>36831</c:v>
                </c:pt>
                <c:pt idx="165">
                  <c:v>36861</c:v>
                </c:pt>
                <c:pt idx="166">
                  <c:v>36892</c:v>
                </c:pt>
                <c:pt idx="167">
                  <c:v>36923</c:v>
                </c:pt>
                <c:pt idx="168">
                  <c:v>36951</c:v>
                </c:pt>
                <c:pt idx="169">
                  <c:v>36982</c:v>
                </c:pt>
                <c:pt idx="170">
                  <c:v>37012</c:v>
                </c:pt>
                <c:pt idx="171">
                  <c:v>37043</c:v>
                </c:pt>
                <c:pt idx="172">
                  <c:v>37073</c:v>
                </c:pt>
                <c:pt idx="173">
                  <c:v>37104</c:v>
                </c:pt>
                <c:pt idx="174">
                  <c:v>37135</c:v>
                </c:pt>
                <c:pt idx="175">
                  <c:v>37165</c:v>
                </c:pt>
                <c:pt idx="176">
                  <c:v>37196</c:v>
                </c:pt>
                <c:pt idx="177">
                  <c:v>37226</c:v>
                </c:pt>
                <c:pt idx="178">
                  <c:v>37257</c:v>
                </c:pt>
                <c:pt idx="179">
                  <c:v>37288</c:v>
                </c:pt>
                <c:pt idx="180">
                  <c:v>37316</c:v>
                </c:pt>
                <c:pt idx="181">
                  <c:v>37347</c:v>
                </c:pt>
                <c:pt idx="182">
                  <c:v>37377</c:v>
                </c:pt>
                <c:pt idx="183">
                  <c:v>37408</c:v>
                </c:pt>
                <c:pt idx="184">
                  <c:v>37438</c:v>
                </c:pt>
                <c:pt idx="185">
                  <c:v>37469</c:v>
                </c:pt>
                <c:pt idx="186">
                  <c:v>37500</c:v>
                </c:pt>
                <c:pt idx="187">
                  <c:v>37530</c:v>
                </c:pt>
                <c:pt idx="188">
                  <c:v>37561</c:v>
                </c:pt>
                <c:pt idx="189">
                  <c:v>37591</c:v>
                </c:pt>
                <c:pt idx="190">
                  <c:v>37622</c:v>
                </c:pt>
                <c:pt idx="191">
                  <c:v>37653</c:v>
                </c:pt>
                <c:pt idx="192">
                  <c:v>37681</c:v>
                </c:pt>
                <c:pt idx="193">
                  <c:v>37712</c:v>
                </c:pt>
                <c:pt idx="194">
                  <c:v>37742</c:v>
                </c:pt>
                <c:pt idx="195">
                  <c:v>37773</c:v>
                </c:pt>
                <c:pt idx="196">
                  <c:v>37803</c:v>
                </c:pt>
                <c:pt idx="197">
                  <c:v>37834</c:v>
                </c:pt>
                <c:pt idx="198">
                  <c:v>37865</c:v>
                </c:pt>
                <c:pt idx="199">
                  <c:v>37895</c:v>
                </c:pt>
                <c:pt idx="200">
                  <c:v>37926</c:v>
                </c:pt>
                <c:pt idx="201">
                  <c:v>37956</c:v>
                </c:pt>
                <c:pt idx="202">
                  <c:v>37987</c:v>
                </c:pt>
                <c:pt idx="203">
                  <c:v>38018</c:v>
                </c:pt>
                <c:pt idx="204">
                  <c:v>38047</c:v>
                </c:pt>
                <c:pt idx="205">
                  <c:v>38078</c:v>
                </c:pt>
                <c:pt idx="206">
                  <c:v>38108</c:v>
                </c:pt>
                <c:pt idx="207">
                  <c:v>38139</c:v>
                </c:pt>
                <c:pt idx="208">
                  <c:v>38169</c:v>
                </c:pt>
                <c:pt idx="209">
                  <c:v>38200</c:v>
                </c:pt>
                <c:pt idx="210">
                  <c:v>38231</c:v>
                </c:pt>
                <c:pt idx="211">
                  <c:v>38261</c:v>
                </c:pt>
                <c:pt idx="212">
                  <c:v>38292</c:v>
                </c:pt>
                <c:pt idx="213">
                  <c:v>38322</c:v>
                </c:pt>
                <c:pt idx="214">
                  <c:v>38353</c:v>
                </c:pt>
                <c:pt idx="215">
                  <c:v>38384</c:v>
                </c:pt>
                <c:pt idx="216">
                  <c:v>38412</c:v>
                </c:pt>
                <c:pt idx="217">
                  <c:v>38443</c:v>
                </c:pt>
                <c:pt idx="218">
                  <c:v>38473</c:v>
                </c:pt>
                <c:pt idx="219">
                  <c:v>38504</c:v>
                </c:pt>
                <c:pt idx="220">
                  <c:v>38534</c:v>
                </c:pt>
                <c:pt idx="221">
                  <c:v>38565</c:v>
                </c:pt>
                <c:pt idx="222">
                  <c:v>38596</c:v>
                </c:pt>
                <c:pt idx="223">
                  <c:v>38626</c:v>
                </c:pt>
                <c:pt idx="224">
                  <c:v>38657</c:v>
                </c:pt>
                <c:pt idx="225">
                  <c:v>38687</c:v>
                </c:pt>
                <c:pt idx="226">
                  <c:v>38718</c:v>
                </c:pt>
                <c:pt idx="227">
                  <c:v>38749</c:v>
                </c:pt>
                <c:pt idx="228">
                  <c:v>38777</c:v>
                </c:pt>
                <c:pt idx="229">
                  <c:v>38808</c:v>
                </c:pt>
                <c:pt idx="230">
                  <c:v>38838</c:v>
                </c:pt>
                <c:pt idx="231">
                  <c:v>38869</c:v>
                </c:pt>
                <c:pt idx="232">
                  <c:v>38899</c:v>
                </c:pt>
                <c:pt idx="233">
                  <c:v>38930</c:v>
                </c:pt>
                <c:pt idx="234">
                  <c:v>38961</c:v>
                </c:pt>
                <c:pt idx="235">
                  <c:v>38991</c:v>
                </c:pt>
                <c:pt idx="236">
                  <c:v>39022</c:v>
                </c:pt>
                <c:pt idx="237">
                  <c:v>39052</c:v>
                </c:pt>
                <c:pt idx="238">
                  <c:v>39083</c:v>
                </c:pt>
                <c:pt idx="239">
                  <c:v>39114</c:v>
                </c:pt>
                <c:pt idx="240">
                  <c:v>39142</c:v>
                </c:pt>
                <c:pt idx="241">
                  <c:v>39173</c:v>
                </c:pt>
                <c:pt idx="242">
                  <c:v>39203</c:v>
                </c:pt>
                <c:pt idx="243">
                  <c:v>39234</c:v>
                </c:pt>
                <c:pt idx="244">
                  <c:v>39264</c:v>
                </c:pt>
                <c:pt idx="245">
                  <c:v>39295</c:v>
                </c:pt>
                <c:pt idx="246">
                  <c:v>39326</c:v>
                </c:pt>
                <c:pt idx="247">
                  <c:v>39356</c:v>
                </c:pt>
                <c:pt idx="248">
                  <c:v>39387</c:v>
                </c:pt>
                <c:pt idx="249">
                  <c:v>39417</c:v>
                </c:pt>
                <c:pt idx="250">
                  <c:v>39448</c:v>
                </c:pt>
                <c:pt idx="251">
                  <c:v>39479</c:v>
                </c:pt>
                <c:pt idx="252">
                  <c:v>39508</c:v>
                </c:pt>
                <c:pt idx="253">
                  <c:v>39539</c:v>
                </c:pt>
                <c:pt idx="254">
                  <c:v>39569</c:v>
                </c:pt>
                <c:pt idx="255">
                  <c:v>39600</c:v>
                </c:pt>
                <c:pt idx="256">
                  <c:v>39630</c:v>
                </c:pt>
                <c:pt idx="257">
                  <c:v>39661</c:v>
                </c:pt>
                <c:pt idx="258">
                  <c:v>39692</c:v>
                </c:pt>
                <c:pt idx="259">
                  <c:v>39722</c:v>
                </c:pt>
                <c:pt idx="260">
                  <c:v>39753</c:v>
                </c:pt>
                <c:pt idx="261">
                  <c:v>39783</c:v>
                </c:pt>
                <c:pt idx="262">
                  <c:v>39814</c:v>
                </c:pt>
                <c:pt idx="263">
                  <c:v>39845</c:v>
                </c:pt>
                <c:pt idx="264">
                  <c:v>39873</c:v>
                </c:pt>
                <c:pt idx="265">
                  <c:v>39904</c:v>
                </c:pt>
                <c:pt idx="266">
                  <c:v>39934</c:v>
                </c:pt>
                <c:pt idx="267">
                  <c:v>39965</c:v>
                </c:pt>
                <c:pt idx="268">
                  <c:v>39995</c:v>
                </c:pt>
                <c:pt idx="269">
                  <c:v>40026</c:v>
                </c:pt>
                <c:pt idx="270">
                  <c:v>40057</c:v>
                </c:pt>
                <c:pt idx="271">
                  <c:v>40087</c:v>
                </c:pt>
                <c:pt idx="272">
                  <c:v>40118</c:v>
                </c:pt>
                <c:pt idx="273">
                  <c:v>40148</c:v>
                </c:pt>
                <c:pt idx="274">
                  <c:v>40179</c:v>
                </c:pt>
                <c:pt idx="275">
                  <c:v>40210</c:v>
                </c:pt>
                <c:pt idx="276">
                  <c:v>40238</c:v>
                </c:pt>
                <c:pt idx="277">
                  <c:v>40269</c:v>
                </c:pt>
                <c:pt idx="278">
                  <c:v>40299</c:v>
                </c:pt>
                <c:pt idx="279">
                  <c:v>40330</c:v>
                </c:pt>
                <c:pt idx="280">
                  <c:v>40360</c:v>
                </c:pt>
                <c:pt idx="281">
                  <c:v>40391</c:v>
                </c:pt>
                <c:pt idx="282">
                  <c:v>40422</c:v>
                </c:pt>
                <c:pt idx="283">
                  <c:v>40452</c:v>
                </c:pt>
                <c:pt idx="284">
                  <c:v>40483</c:v>
                </c:pt>
                <c:pt idx="285">
                  <c:v>40513</c:v>
                </c:pt>
                <c:pt idx="286">
                  <c:v>40544</c:v>
                </c:pt>
                <c:pt idx="287">
                  <c:v>40575</c:v>
                </c:pt>
                <c:pt idx="288">
                  <c:v>40603</c:v>
                </c:pt>
                <c:pt idx="289">
                  <c:v>40634</c:v>
                </c:pt>
                <c:pt idx="290">
                  <c:v>40664</c:v>
                </c:pt>
                <c:pt idx="291">
                  <c:v>40695</c:v>
                </c:pt>
                <c:pt idx="292">
                  <c:v>40725</c:v>
                </c:pt>
                <c:pt idx="293">
                  <c:v>40756</c:v>
                </c:pt>
                <c:pt idx="294">
                  <c:v>40787</c:v>
                </c:pt>
                <c:pt idx="295">
                  <c:v>40817</c:v>
                </c:pt>
                <c:pt idx="296">
                  <c:v>40848</c:v>
                </c:pt>
                <c:pt idx="297">
                  <c:v>40878</c:v>
                </c:pt>
                <c:pt idx="298">
                  <c:v>40909</c:v>
                </c:pt>
                <c:pt idx="299">
                  <c:v>40940</c:v>
                </c:pt>
                <c:pt idx="300">
                  <c:v>40969</c:v>
                </c:pt>
                <c:pt idx="301">
                  <c:v>41000</c:v>
                </c:pt>
                <c:pt idx="302">
                  <c:v>41030</c:v>
                </c:pt>
                <c:pt idx="303">
                  <c:v>41061</c:v>
                </c:pt>
                <c:pt idx="304">
                  <c:v>41091</c:v>
                </c:pt>
                <c:pt idx="305">
                  <c:v>41122</c:v>
                </c:pt>
                <c:pt idx="306">
                  <c:v>41153</c:v>
                </c:pt>
                <c:pt idx="307">
                  <c:v>41183</c:v>
                </c:pt>
                <c:pt idx="308">
                  <c:v>41214</c:v>
                </c:pt>
                <c:pt idx="309">
                  <c:v>41244</c:v>
                </c:pt>
                <c:pt idx="310">
                  <c:v>41275</c:v>
                </c:pt>
                <c:pt idx="311">
                  <c:v>41306</c:v>
                </c:pt>
                <c:pt idx="312">
                  <c:v>41334</c:v>
                </c:pt>
                <c:pt idx="313">
                  <c:v>41365</c:v>
                </c:pt>
                <c:pt idx="314">
                  <c:v>41395</c:v>
                </c:pt>
                <c:pt idx="315">
                  <c:v>41426</c:v>
                </c:pt>
                <c:pt idx="316">
                  <c:v>41456</c:v>
                </c:pt>
                <c:pt idx="317">
                  <c:v>41487</c:v>
                </c:pt>
                <c:pt idx="318">
                  <c:v>41518</c:v>
                </c:pt>
                <c:pt idx="319">
                  <c:v>41548</c:v>
                </c:pt>
                <c:pt idx="320">
                  <c:v>41579</c:v>
                </c:pt>
                <c:pt idx="321">
                  <c:v>41609</c:v>
                </c:pt>
                <c:pt idx="322">
                  <c:v>41640</c:v>
                </c:pt>
                <c:pt idx="323">
                  <c:v>41671</c:v>
                </c:pt>
                <c:pt idx="324">
                  <c:v>41699</c:v>
                </c:pt>
                <c:pt idx="325">
                  <c:v>41730</c:v>
                </c:pt>
                <c:pt idx="326">
                  <c:v>41760</c:v>
                </c:pt>
                <c:pt idx="327">
                  <c:v>41791</c:v>
                </c:pt>
                <c:pt idx="328">
                  <c:v>41821</c:v>
                </c:pt>
                <c:pt idx="329">
                  <c:v>41852</c:v>
                </c:pt>
                <c:pt idx="330">
                  <c:v>41883</c:v>
                </c:pt>
                <c:pt idx="331">
                  <c:v>41913</c:v>
                </c:pt>
                <c:pt idx="332">
                  <c:v>41944</c:v>
                </c:pt>
                <c:pt idx="333">
                  <c:v>41974</c:v>
                </c:pt>
                <c:pt idx="334">
                  <c:v>42005</c:v>
                </c:pt>
                <c:pt idx="335">
                  <c:v>42036</c:v>
                </c:pt>
                <c:pt idx="336">
                  <c:v>42064</c:v>
                </c:pt>
                <c:pt idx="337">
                  <c:v>42095</c:v>
                </c:pt>
                <c:pt idx="338">
                  <c:v>42125</c:v>
                </c:pt>
                <c:pt idx="339">
                  <c:v>42156</c:v>
                </c:pt>
                <c:pt idx="340">
                  <c:v>42186</c:v>
                </c:pt>
                <c:pt idx="341">
                  <c:v>42217</c:v>
                </c:pt>
                <c:pt idx="342">
                  <c:v>42248</c:v>
                </c:pt>
                <c:pt idx="343">
                  <c:v>42278</c:v>
                </c:pt>
                <c:pt idx="344">
                  <c:v>42309</c:v>
                </c:pt>
                <c:pt idx="345">
                  <c:v>42339</c:v>
                </c:pt>
                <c:pt idx="346">
                  <c:v>42370</c:v>
                </c:pt>
                <c:pt idx="347">
                  <c:v>42401</c:v>
                </c:pt>
                <c:pt idx="348">
                  <c:v>42430</c:v>
                </c:pt>
                <c:pt idx="349">
                  <c:v>42461</c:v>
                </c:pt>
                <c:pt idx="350">
                  <c:v>42491</c:v>
                </c:pt>
                <c:pt idx="351">
                  <c:v>42522</c:v>
                </c:pt>
                <c:pt idx="352">
                  <c:v>42552</c:v>
                </c:pt>
                <c:pt idx="353">
                  <c:v>42583</c:v>
                </c:pt>
                <c:pt idx="354">
                  <c:v>42614</c:v>
                </c:pt>
                <c:pt idx="355">
                  <c:v>42644</c:v>
                </c:pt>
                <c:pt idx="356">
                  <c:v>42675</c:v>
                </c:pt>
                <c:pt idx="357">
                  <c:v>42705</c:v>
                </c:pt>
                <c:pt idx="358">
                  <c:v>42736</c:v>
                </c:pt>
                <c:pt idx="359">
                  <c:v>42767</c:v>
                </c:pt>
                <c:pt idx="360">
                  <c:v>42795</c:v>
                </c:pt>
                <c:pt idx="361">
                  <c:v>42826</c:v>
                </c:pt>
                <c:pt idx="362">
                  <c:v>42856</c:v>
                </c:pt>
                <c:pt idx="363">
                  <c:v>42887</c:v>
                </c:pt>
                <c:pt idx="364">
                  <c:v>42917</c:v>
                </c:pt>
                <c:pt idx="365">
                  <c:v>42948</c:v>
                </c:pt>
                <c:pt idx="366">
                  <c:v>42979</c:v>
                </c:pt>
                <c:pt idx="367">
                  <c:v>43009</c:v>
                </c:pt>
                <c:pt idx="368">
                  <c:v>43040</c:v>
                </c:pt>
                <c:pt idx="369">
                  <c:v>43070</c:v>
                </c:pt>
                <c:pt idx="370">
                  <c:v>43101</c:v>
                </c:pt>
                <c:pt idx="371">
                  <c:v>43132</c:v>
                </c:pt>
                <c:pt idx="372">
                  <c:v>43160</c:v>
                </c:pt>
                <c:pt idx="373">
                  <c:v>43191</c:v>
                </c:pt>
              </c:numCache>
            </c:numRef>
          </c:cat>
          <c:val>
            <c:numRef>
              <c:f>'S25 Data'!$B$20:$B$393</c:f>
              <c:numCache>
                <c:formatCode>0.0</c:formatCode>
                <c:ptCount val="374"/>
                <c:pt idx="0">
                  <c:v>15.215848416666667</c:v>
                </c:pt>
                <c:pt idx="1">
                  <c:v>15.235090816666668</c:v>
                </c:pt>
                <c:pt idx="2">
                  <c:v>15.201420616666667</c:v>
                </c:pt>
                <c:pt idx="3">
                  <c:v>15.112988475000002</c:v>
                </c:pt>
                <c:pt idx="4">
                  <c:v>15.021850874999998</c:v>
                </c:pt>
                <c:pt idx="5">
                  <c:v>15.001475358333336</c:v>
                </c:pt>
                <c:pt idx="6">
                  <c:v>14.798273583333334</c:v>
                </c:pt>
                <c:pt idx="7">
                  <c:v>14.646078966666666</c:v>
                </c:pt>
                <c:pt idx="8">
                  <c:v>14.476753250000002</c:v>
                </c:pt>
                <c:pt idx="9">
                  <c:v>14.308100324999998</c:v>
                </c:pt>
                <c:pt idx="10">
                  <c:v>14.297588258333334</c:v>
                </c:pt>
                <c:pt idx="11">
                  <c:v>14.290347425</c:v>
                </c:pt>
                <c:pt idx="12">
                  <c:v>14.264023175</c:v>
                </c:pt>
                <c:pt idx="13">
                  <c:v>14.203616833333333</c:v>
                </c:pt>
                <c:pt idx="14">
                  <c:v>14.228764100000001</c:v>
                </c:pt>
                <c:pt idx="15">
                  <c:v>14.267627150000001</c:v>
                </c:pt>
                <c:pt idx="16">
                  <c:v>14.205731600000002</c:v>
                </c:pt>
                <c:pt idx="17">
                  <c:v>14.119018733333334</c:v>
                </c:pt>
                <c:pt idx="18">
                  <c:v>13.990899616666667</c:v>
                </c:pt>
                <c:pt idx="19">
                  <c:v>13.844548341666668</c:v>
                </c:pt>
                <c:pt idx="20">
                  <c:v>13.782734650000002</c:v>
                </c:pt>
                <c:pt idx="21">
                  <c:v>13.689831666666668</c:v>
                </c:pt>
                <c:pt idx="22">
                  <c:v>13.387893616666666</c:v>
                </c:pt>
                <c:pt idx="23">
                  <c:v>13.014261249999999</c:v>
                </c:pt>
                <c:pt idx="24">
                  <c:v>12.590945724999999</c:v>
                </c:pt>
                <c:pt idx="25">
                  <c:v>12.231045716666666</c:v>
                </c:pt>
                <c:pt idx="26">
                  <c:v>11.747884058333334</c:v>
                </c:pt>
                <c:pt idx="27">
                  <c:v>11.377634066666667</c:v>
                </c:pt>
                <c:pt idx="28">
                  <c:v>11.040604666666667</c:v>
                </c:pt>
                <c:pt idx="29">
                  <c:v>10.769167258333333</c:v>
                </c:pt>
                <c:pt idx="30">
                  <c:v>10.7344413</c:v>
                </c:pt>
                <c:pt idx="31">
                  <c:v>10.602267900000001</c:v>
                </c:pt>
                <c:pt idx="32">
                  <c:v>10.309036133333333</c:v>
                </c:pt>
                <c:pt idx="33">
                  <c:v>10.320411358333333</c:v>
                </c:pt>
                <c:pt idx="34">
                  <c:v>10.473583025000002</c:v>
                </c:pt>
                <c:pt idx="35">
                  <c:v>10.676984066666664</c:v>
                </c:pt>
                <c:pt idx="36">
                  <c:v>10.861476133333333</c:v>
                </c:pt>
                <c:pt idx="37">
                  <c:v>11.212456574999999</c:v>
                </c:pt>
                <c:pt idx="38">
                  <c:v>11.634234233333332</c:v>
                </c:pt>
                <c:pt idx="39">
                  <c:v>11.905644949999997</c:v>
                </c:pt>
                <c:pt idx="40">
                  <c:v>12.25185355</c:v>
                </c:pt>
                <c:pt idx="41">
                  <c:v>12.697824499999998</c:v>
                </c:pt>
                <c:pt idx="42">
                  <c:v>13.020389516666667</c:v>
                </c:pt>
                <c:pt idx="43">
                  <c:v>13.428090058333334</c:v>
                </c:pt>
                <c:pt idx="44">
                  <c:v>13.914119216666668</c:v>
                </c:pt>
                <c:pt idx="45">
                  <c:v>14.1874822</c:v>
                </c:pt>
                <c:pt idx="46">
                  <c:v>14.565461775000001</c:v>
                </c:pt>
                <c:pt idx="47">
                  <c:v>15.099382333333333</c:v>
                </c:pt>
                <c:pt idx="48">
                  <c:v>15.730784216666665</c:v>
                </c:pt>
                <c:pt idx="49">
                  <c:v>16.287373983333332</c:v>
                </c:pt>
                <c:pt idx="50">
                  <c:v>16.621482725</c:v>
                </c:pt>
                <c:pt idx="51">
                  <c:v>17.096253000000001</c:v>
                </c:pt>
                <c:pt idx="52">
                  <c:v>17.675657525000002</c:v>
                </c:pt>
                <c:pt idx="53">
                  <c:v>17.983918500000001</c:v>
                </c:pt>
                <c:pt idx="54">
                  <c:v>18.401877241666664</c:v>
                </c:pt>
                <c:pt idx="55">
                  <c:v>18.837874733333333</c:v>
                </c:pt>
                <c:pt idx="56">
                  <c:v>19.22682155</c:v>
                </c:pt>
                <c:pt idx="57">
                  <c:v>19.530248758333332</c:v>
                </c:pt>
                <c:pt idx="58">
                  <c:v>19.804923816666665</c:v>
                </c:pt>
                <c:pt idx="59">
                  <c:v>19.994943758333335</c:v>
                </c:pt>
                <c:pt idx="60">
                  <c:v>20.005637191666668</c:v>
                </c:pt>
                <c:pt idx="61">
                  <c:v>19.977273266666664</c:v>
                </c:pt>
                <c:pt idx="62">
                  <c:v>20.001771691666665</c:v>
                </c:pt>
                <c:pt idx="63">
                  <c:v>19.989546749999999</c:v>
                </c:pt>
                <c:pt idx="64">
                  <c:v>19.826737841666667</c:v>
                </c:pt>
                <c:pt idx="65">
                  <c:v>19.867115616666666</c:v>
                </c:pt>
                <c:pt idx="66">
                  <c:v>19.977948283333333</c:v>
                </c:pt>
                <c:pt idx="67">
                  <c:v>20.065877674999999</c:v>
                </c:pt>
                <c:pt idx="68">
                  <c:v>20.042591416666667</c:v>
                </c:pt>
                <c:pt idx="69">
                  <c:v>20.062594591666667</c:v>
                </c:pt>
                <c:pt idx="70">
                  <c:v>19.875182908333336</c:v>
                </c:pt>
                <c:pt idx="71">
                  <c:v>19.602181983333335</c:v>
                </c:pt>
                <c:pt idx="72">
                  <c:v>19.262909733333334</c:v>
                </c:pt>
                <c:pt idx="73">
                  <c:v>18.997275833333337</c:v>
                </c:pt>
                <c:pt idx="74">
                  <c:v>18.750369000000003</c:v>
                </c:pt>
                <c:pt idx="75">
                  <c:v>18.432823933333335</c:v>
                </c:pt>
                <c:pt idx="76">
                  <c:v>18.167650850000005</c:v>
                </c:pt>
                <c:pt idx="77">
                  <c:v>18.009602733333335</c:v>
                </c:pt>
                <c:pt idx="78">
                  <c:v>17.656028333333335</c:v>
                </c:pt>
                <c:pt idx="79">
                  <c:v>17.236625191666665</c:v>
                </c:pt>
                <c:pt idx="80">
                  <c:v>17.095340958333335</c:v>
                </c:pt>
                <c:pt idx="81">
                  <c:v>16.884541299999999</c:v>
                </c:pt>
                <c:pt idx="82">
                  <c:v>16.723803424999996</c:v>
                </c:pt>
                <c:pt idx="83">
                  <c:v>16.573079400000001</c:v>
                </c:pt>
                <c:pt idx="84">
                  <c:v>16.498597666666669</c:v>
                </c:pt>
                <c:pt idx="85">
                  <c:v>16.294357166666671</c:v>
                </c:pt>
                <c:pt idx="86">
                  <c:v>16.316098525000005</c:v>
                </c:pt>
                <c:pt idx="87">
                  <c:v>16.330474891666668</c:v>
                </c:pt>
                <c:pt idx="88">
                  <c:v>16.170261408333332</c:v>
                </c:pt>
                <c:pt idx="89">
                  <c:v>15.854392375000002</c:v>
                </c:pt>
                <c:pt idx="90">
                  <c:v>15.609235833333335</c:v>
                </c:pt>
                <c:pt idx="91">
                  <c:v>15.309154316666669</c:v>
                </c:pt>
                <c:pt idx="92">
                  <c:v>14.995472783333334</c:v>
                </c:pt>
                <c:pt idx="93">
                  <c:v>14.581414625000001</c:v>
                </c:pt>
                <c:pt idx="94">
                  <c:v>14.215929125000001</c:v>
                </c:pt>
                <c:pt idx="95">
                  <c:v>14.128990108333335</c:v>
                </c:pt>
                <c:pt idx="96">
                  <c:v>13.905276816666669</c:v>
                </c:pt>
                <c:pt idx="97">
                  <c:v>13.703972675000001</c:v>
                </c:pt>
                <c:pt idx="98">
                  <c:v>13.345002175000003</c:v>
                </c:pt>
                <c:pt idx="99">
                  <c:v>13.108838016666667</c:v>
                </c:pt>
                <c:pt idx="100">
                  <c:v>13.113815033333331</c:v>
                </c:pt>
                <c:pt idx="101">
                  <c:v>13.101505600000001</c:v>
                </c:pt>
                <c:pt idx="102">
                  <c:v>13.113447233333334</c:v>
                </c:pt>
                <c:pt idx="103">
                  <c:v>13.195649600000003</c:v>
                </c:pt>
                <c:pt idx="104">
                  <c:v>13.136483908333338</c:v>
                </c:pt>
                <c:pt idx="105">
                  <c:v>13.284523900000003</c:v>
                </c:pt>
                <c:pt idx="106">
                  <c:v>13.562201683333335</c:v>
                </c:pt>
                <c:pt idx="107">
                  <c:v>13.608368741666666</c:v>
                </c:pt>
                <c:pt idx="108">
                  <c:v>13.787690208333332</c:v>
                </c:pt>
                <c:pt idx="109">
                  <c:v>13.883405408333333</c:v>
                </c:pt>
                <c:pt idx="110">
                  <c:v>14.06026015</c:v>
                </c:pt>
                <c:pt idx="111">
                  <c:v>14.220504516666667</c:v>
                </c:pt>
                <c:pt idx="112">
                  <c:v>14.352415774999999</c:v>
                </c:pt>
                <c:pt idx="113">
                  <c:v>14.397618891666667</c:v>
                </c:pt>
                <c:pt idx="114">
                  <c:v>14.405543341666666</c:v>
                </c:pt>
                <c:pt idx="115">
                  <c:v>14.53670065</c:v>
                </c:pt>
                <c:pt idx="116">
                  <c:v>14.679239658333335</c:v>
                </c:pt>
                <c:pt idx="117">
                  <c:v>14.785485641666666</c:v>
                </c:pt>
                <c:pt idx="118">
                  <c:v>14.576096958333332</c:v>
                </c:pt>
                <c:pt idx="119">
                  <c:v>14.533491633333334</c:v>
                </c:pt>
                <c:pt idx="120">
                  <c:v>14.436666441666667</c:v>
                </c:pt>
                <c:pt idx="121">
                  <c:v>14.415602991666667</c:v>
                </c:pt>
                <c:pt idx="122">
                  <c:v>14.360805925000001</c:v>
                </c:pt>
                <c:pt idx="123">
                  <c:v>14.280893891666667</c:v>
                </c:pt>
                <c:pt idx="124">
                  <c:v>14.031312475000002</c:v>
                </c:pt>
                <c:pt idx="125">
                  <c:v>14.020242316666666</c:v>
                </c:pt>
                <c:pt idx="126">
                  <c:v>13.926681474999997</c:v>
                </c:pt>
                <c:pt idx="127">
                  <c:v>13.589227375000002</c:v>
                </c:pt>
                <c:pt idx="128">
                  <c:v>13.436539141666669</c:v>
                </c:pt>
                <c:pt idx="129">
                  <c:v>13.244648508333334</c:v>
                </c:pt>
                <c:pt idx="130">
                  <c:v>13.075573841666666</c:v>
                </c:pt>
                <c:pt idx="131">
                  <c:v>12.964148175</c:v>
                </c:pt>
                <c:pt idx="132">
                  <c:v>12.867730641666666</c:v>
                </c:pt>
                <c:pt idx="133">
                  <c:v>12.702920641666667</c:v>
                </c:pt>
                <c:pt idx="134">
                  <c:v>12.677390083333334</c:v>
                </c:pt>
                <c:pt idx="135">
                  <c:v>12.723713141666666</c:v>
                </c:pt>
                <c:pt idx="136">
                  <c:v>12.802576816666667</c:v>
                </c:pt>
                <c:pt idx="137">
                  <c:v>12.6776006</c:v>
                </c:pt>
                <c:pt idx="138">
                  <c:v>12.575096425</c:v>
                </c:pt>
                <c:pt idx="139">
                  <c:v>12.596507008333333</c:v>
                </c:pt>
                <c:pt idx="140">
                  <c:v>12.482742791666666</c:v>
                </c:pt>
                <c:pt idx="141">
                  <c:v>12.478420708333333</c:v>
                </c:pt>
                <c:pt idx="142">
                  <c:v>12.545004683333334</c:v>
                </c:pt>
                <c:pt idx="143">
                  <c:v>12.565856324999999</c:v>
                </c:pt>
                <c:pt idx="144">
                  <c:v>12.659976275</c:v>
                </c:pt>
                <c:pt idx="145">
                  <c:v>12.786618949999999</c:v>
                </c:pt>
                <c:pt idx="146">
                  <c:v>12.700667075</c:v>
                </c:pt>
                <c:pt idx="147">
                  <c:v>12.614579733333331</c:v>
                </c:pt>
                <c:pt idx="148">
                  <c:v>12.478761225</c:v>
                </c:pt>
                <c:pt idx="149">
                  <c:v>12.396690724999999</c:v>
                </c:pt>
                <c:pt idx="150">
                  <c:v>12.440495474999999</c:v>
                </c:pt>
                <c:pt idx="151">
                  <c:v>12.535883833333331</c:v>
                </c:pt>
                <c:pt idx="152">
                  <c:v>12.470010833333333</c:v>
                </c:pt>
                <c:pt idx="153">
                  <c:v>12.1393135</c:v>
                </c:pt>
                <c:pt idx="154">
                  <c:v>12.112796133333333</c:v>
                </c:pt>
                <c:pt idx="155">
                  <c:v>11.947714933333332</c:v>
                </c:pt>
                <c:pt idx="156">
                  <c:v>11.733784466666664</c:v>
                </c:pt>
                <c:pt idx="157">
                  <c:v>11.681152025000001</c:v>
                </c:pt>
                <c:pt idx="158">
                  <c:v>11.697532174999999</c:v>
                </c:pt>
                <c:pt idx="159">
                  <c:v>11.414217958333333</c:v>
                </c:pt>
                <c:pt idx="160">
                  <c:v>11.322570241666666</c:v>
                </c:pt>
                <c:pt idx="161">
                  <c:v>11.368865541666667</c:v>
                </c:pt>
                <c:pt idx="162">
                  <c:v>11.151245283333333</c:v>
                </c:pt>
                <c:pt idx="163">
                  <c:v>11.006116991666667</c:v>
                </c:pt>
                <c:pt idx="164">
                  <c:v>11.065085816666667</c:v>
                </c:pt>
                <c:pt idx="165">
                  <c:v>11.314795983333333</c:v>
                </c:pt>
                <c:pt idx="166">
                  <c:v>11.32950823333333</c:v>
                </c:pt>
                <c:pt idx="167">
                  <c:v>11.520734333333332</c:v>
                </c:pt>
                <c:pt idx="168">
                  <c:v>11.826249099999998</c:v>
                </c:pt>
                <c:pt idx="169">
                  <c:v>11.987635724999999</c:v>
                </c:pt>
                <c:pt idx="170">
                  <c:v>12.100536441666668</c:v>
                </c:pt>
                <c:pt idx="171">
                  <c:v>12.659978425</c:v>
                </c:pt>
                <c:pt idx="172">
                  <c:v>12.964872050000002</c:v>
                </c:pt>
                <c:pt idx="173">
                  <c:v>12.948411150000004</c:v>
                </c:pt>
                <c:pt idx="174">
                  <c:v>13.321264724999999</c:v>
                </c:pt>
                <c:pt idx="175">
                  <c:v>13.595891633333332</c:v>
                </c:pt>
                <c:pt idx="176">
                  <c:v>13.715050941666666</c:v>
                </c:pt>
                <c:pt idx="177">
                  <c:v>13.710790833333332</c:v>
                </c:pt>
                <c:pt idx="178">
                  <c:v>13.838784433333331</c:v>
                </c:pt>
                <c:pt idx="179">
                  <c:v>13.636313891666669</c:v>
                </c:pt>
                <c:pt idx="180">
                  <c:v>13.196479224999999</c:v>
                </c:pt>
                <c:pt idx="181">
                  <c:v>12.948026466666668</c:v>
                </c:pt>
                <c:pt idx="182">
                  <c:v>12.840022141666665</c:v>
                </c:pt>
                <c:pt idx="183">
                  <c:v>12.489905516666667</c:v>
                </c:pt>
                <c:pt idx="184">
                  <c:v>12.358919616666666</c:v>
                </c:pt>
                <c:pt idx="185">
                  <c:v>12.555300399999998</c:v>
                </c:pt>
                <c:pt idx="186">
                  <c:v>12.489533824999997</c:v>
                </c:pt>
                <c:pt idx="187">
                  <c:v>12.392139033333335</c:v>
                </c:pt>
                <c:pt idx="188">
                  <c:v>12.377528233333335</c:v>
                </c:pt>
                <c:pt idx="189">
                  <c:v>12.457360174999998</c:v>
                </c:pt>
                <c:pt idx="190">
                  <c:v>12.422940658333331</c:v>
                </c:pt>
                <c:pt idx="191">
                  <c:v>12.367192316666667</c:v>
                </c:pt>
                <c:pt idx="192">
                  <c:v>12.555975641666668</c:v>
                </c:pt>
                <c:pt idx="193">
                  <c:v>12.627689541666667</c:v>
                </c:pt>
                <c:pt idx="194">
                  <c:v>12.5520674</c:v>
                </c:pt>
                <c:pt idx="195">
                  <c:v>12.4307414</c:v>
                </c:pt>
                <c:pt idx="196">
                  <c:v>12.403311741666665</c:v>
                </c:pt>
                <c:pt idx="197">
                  <c:v>12.178165625</c:v>
                </c:pt>
                <c:pt idx="198">
                  <c:v>12.129520958333332</c:v>
                </c:pt>
                <c:pt idx="199">
                  <c:v>12.099218475000001</c:v>
                </c:pt>
                <c:pt idx="200">
                  <c:v>12.0942078</c:v>
                </c:pt>
                <c:pt idx="201">
                  <c:v>12.047524291666663</c:v>
                </c:pt>
                <c:pt idx="202">
                  <c:v>12.134894833333334</c:v>
                </c:pt>
                <c:pt idx="203">
                  <c:v>12.269246666666668</c:v>
                </c:pt>
                <c:pt idx="204">
                  <c:v>12.226591041666666</c:v>
                </c:pt>
                <c:pt idx="205">
                  <c:v>12.160019600000004</c:v>
                </c:pt>
                <c:pt idx="206">
                  <c:v>12.137118874999999</c:v>
                </c:pt>
                <c:pt idx="207">
                  <c:v>12.159969316666666</c:v>
                </c:pt>
                <c:pt idx="208">
                  <c:v>12.030560416666667</c:v>
                </c:pt>
                <c:pt idx="209">
                  <c:v>12.007854741666664</c:v>
                </c:pt>
                <c:pt idx="210">
                  <c:v>11.813384066666666</c:v>
                </c:pt>
                <c:pt idx="211">
                  <c:v>11.623873025</c:v>
                </c:pt>
                <c:pt idx="212">
                  <c:v>11.266698716666667</c:v>
                </c:pt>
                <c:pt idx="213">
                  <c:v>10.976814324999999</c:v>
                </c:pt>
                <c:pt idx="214">
                  <c:v>10.584499033333332</c:v>
                </c:pt>
                <c:pt idx="215">
                  <c:v>10.228020316666665</c:v>
                </c:pt>
                <c:pt idx="216">
                  <c:v>10.129844066666665</c:v>
                </c:pt>
                <c:pt idx="217">
                  <c:v>10.127129875</c:v>
                </c:pt>
                <c:pt idx="218">
                  <c:v>10.009231483333332</c:v>
                </c:pt>
                <c:pt idx="219">
                  <c:v>9.9092680999999985</c:v>
                </c:pt>
                <c:pt idx="220">
                  <c:v>9.8484522916666659</c:v>
                </c:pt>
                <c:pt idx="221">
                  <c:v>9.8129495249999987</c:v>
                </c:pt>
                <c:pt idx="222">
                  <c:v>9.7189664750000002</c:v>
                </c:pt>
                <c:pt idx="223">
                  <c:v>9.7540955416666666</c:v>
                </c:pt>
                <c:pt idx="224">
                  <c:v>9.8523429833333314</c:v>
                </c:pt>
                <c:pt idx="225">
                  <c:v>9.9540735999999992</c:v>
                </c:pt>
                <c:pt idx="226">
                  <c:v>9.816427066666666</c:v>
                </c:pt>
                <c:pt idx="227">
                  <c:v>9.729216366666666</c:v>
                </c:pt>
                <c:pt idx="228">
                  <c:v>9.5667499249999999</c:v>
                </c:pt>
                <c:pt idx="229">
                  <c:v>9.2072587166666668</c:v>
                </c:pt>
                <c:pt idx="230">
                  <c:v>8.9367106833333327</c:v>
                </c:pt>
                <c:pt idx="231">
                  <c:v>8.6832057916666674</c:v>
                </c:pt>
                <c:pt idx="232">
                  <c:v>8.4318521833333335</c:v>
                </c:pt>
                <c:pt idx="233">
                  <c:v>8.1704727083333335</c:v>
                </c:pt>
                <c:pt idx="234">
                  <c:v>8.0435369083333352</c:v>
                </c:pt>
                <c:pt idx="235">
                  <c:v>7.7430669333333357</c:v>
                </c:pt>
                <c:pt idx="236">
                  <c:v>7.4738202750000005</c:v>
                </c:pt>
                <c:pt idx="237">
                  <c:v>7.2009913250000004</c:v>
                </c:pt>
                <c:pt idx="238">
                  <c:v>7.0106841583333344</c:v>
                </c:pt>
                <c:pt idx="239">
                  <c:v>6.7973889249999999</c:v>
                </c:pt>
                <c:pt idx="240">
                  <c:v>6.4698112750000005</c:v>
                </c:pt>
                <c:pt idx="241">
                  <c:v>6.2935590750000001</c:v>
                </c:pt>
                <c:pt idx="242">
                  <c:v>6.2703521249999996</c:v>
                </c:pt>
                <c:pt idx="243">
                  <c:v>6.3000881583333337</c:v>
                </c:pt>
                <c:pt idx="244">
                  <c:v>6.2507302166666667</c:v>
                </c:pt>
                <c:pt idx="245">
                  <c:v>6.1921905666666666</c:v>
                </c:pt>
                <c:pt idx="246">
                  <c:v>6.130953308333333</c:v>
                </c:pt>
                <c:pt idx="247">
                  <c:v>6.2427283916666667</c:v>
                </c:pt>
                <c:pt idx="248">
                  <c:v>6.3436299499999995</c:v>
                </c:pt>
                <c:pt idx="249">
                  <c:v>6.3536364083333332</c:v>
                </c:pt>
                <c:pt idx="250">
                  <c:v>6.4254578916666665</c:v>
                </c:pt>
                <c:pt idx="251">
                  <c:v>6.3111680083333335</c:v>
                </c:pt>
                <c:pt idx="252">
                  <c:v>6.4453851749999993</c:v>
                </c:pt>
                <c:pt idx="253">
                  <c:v>6.4949479999999999</c:v>
                </c:pt>
                <c:pt idx="254">
                  <c:v>6.5309086000000001</c:v>
                </c:pt>
                <c:pt idx="255">
                  <c:v>6.4952195916666682</c:v>
                </c:pt>
                <c:pt idx="256">
                  <c:v>6.5078068000000009</c:v>
                </c:pt>
                <c:pt idx="257">
                  <c:v>6.3187966666666675</c:v>
                </c:pt>
                <c:pt idx="258">
                  <c:v>6.1814302999999997</c:v>
                </c:pt>
                <c:pt idx="259">
                  <c:v>5.8534807416666661</c:v>
                </c:pt>
                <c:pt idx="260">
                  <c:v>5.7108873666666655</c:v>
                </c:pt>
                <c:pt idx="261">
                  <c:v>5.5545153249999997</c:v>
                </c:pt>
                <c:pt idx="262">
                  <c:v>5.4630959916666662</c:v>
                </c:pt>
                <c:pt idx="263">
                  <c:v>5.7443251249999996</c:v>
                </c:pt>
                <c:pt idx="264">
                  <c:v>6.0318235083333329</c:v>
                </c:pt>
                <c:pt idx="265">
                  <c:v>6.4367472583333338</c:v>
                </c:pt>
                <c:pt idx="266">
                  <c:v>6.7537186500000006</c:v>
                </c:pt>
                <c:pt idx="267">
                  <c:v>6.9568785833333342</c:v>
                </c:pt>
                <c:pt idx="268">
                  <c:v>7.3038981416666671</c:v>
                </c:pt>
                <c:pt idx="269">
                  <c:v>7.7160459166666664</c:v>
                </c:pt>
                <c:pt idx="270">
                  <c:v>8.1103647666666667</c:v>
                </c:pt>
                <c:pt idx="271">
                  <c:v>8.4258313083333327</c:v>
                </c:pt>
                <c:pt idx="272">
                  <c:v>8.6981818999999998</c:v>
                </c:pt>
                <c:pt idx="273">
                  <c:v>9.0074945250000003</c:v>
                </c:pt>
                <c:pt idx="274">
                  <c:v>9.3636817833333321</c:v>
                </c:pt>
                <c:pt idx="275">
                  <c:v>9.7004441583333314</c:v>
                </c:pt>
                <c:pt idx="276">
                  <c:v>9.7709489499999993</c:v>
                </c:pt>
                <c:pt idx="277">
                  <c:v>9.7628971916666654</c:v>
                </c:pt>
                <c:pt idx="278">
                  <c:v>9.5427353749999995</c:v>
                </c:pt>
                <c:pt idx="279">
                  <c:v>9.598157191666667</c:v>
                </c:pt>
                <c:pt idx="280">
                  <c:v>9.5826528416666665</c:v>
                </c:pt>
                <c:pt idx="281">
                  <c:v>9.641543200000001</c:v>
                </c:pt>
                <c:pt idx="282">
                  <c:v>9.6562499750000015</c:v>
                </c:pt>
                <c:pt idx="283">
                  <c:v>9.8149616999999996</c:v>
                </c:pt>
                <c:pt idx="284">
                  <c:v>9.818657</c:v>
                </c:pt>
                <c:pt idx="285">
                  <c:v>9.7590352416666661</c:v>
                </c:pt>
                <c:pt idx="286">
                  <c:v>9.6861252333333319</c:v>
                </c:pt>
                <c:pt idx="287">
                  <c:v>9.6373474749999986</c:v>
                </c:pt>
                <c:pt idx="288">
                  <c:v>9.6951305749999985</c:v>
                </c:pt>
                <c:pt idx="289">
                  <c:v>9.7601360083333315</c:v>
                </c:pt>
                <c:pt idx="290">
                  <c:v>9.8064897083333324</c:v>
                </c:pt>
                <c:pt idx="291">
                  <c:v>9.8932978999999985</c:v>
                </c:pt>
                <c:pt idx="292">
                  <c:v>9.8173720749999998</c:v>
                </c:pt>
                <c:pt idx="293">
                  <c:v>9.7041324249999992</c:v>
                </c:pt>
                <c:pt idx="294">
                  <c:v>9.6972534250000013</c:v>
                </c:pt>
                <c:pt idx="295">
                  <c:v>9.7291626166666667</c:v>
                </c:pt>
                <c:pt idx="296">
                  <c:v>9.7951590250000002</c:v>
                </c:pt>
                <c:pt idx="297">
                  <c:v>9.9242559999999997</c:v>
                </c:pt>
                <c:pt idx="298">
                  <c:v>9.8921069416666665</c:v>
                </c:pt>
                <c:pt idx="299">
                  <c:v>9.6524952416666654</c:v>
                </c:pt>
                <c:pt idx="300">
                  <c:v>9.5932018749999983</c:v>
                </c:pt>
                <c:pt idx="301">
                  <c:v>9.2746802833333319</c:v>
                </c:pt>
                <c:pt idx="302">
                  <c:v>9.3469826999999999</c:v>
                </c:pt>
                <c:pt idx="303">
                  <c:v>9.1270965583333332</c:v>
                </c:pt>
                <c:pt idx="304">
                  <c:v>9.0230812666666669</c:v>
                </c:pt>
                <c:pt idx="305">
                  <c:v>9.0017705166666673</c:v>
                </c:pt>
                <c:pt idx="306">
                  <c:v>8.8684994499999998</c:v>
                </c:pt>
                <c:pt idx="307">
                  <c:v>8.728082774999999</c:v>
                </c:pt>
                <c:pt idx="308">
                  <c:v>8.6554544666666668</c:v>
                </c:pt>
                <c:pt idx="309">
                  <c:v>8.479424933333334</c:v>
                </c:pt>
                <c:pt idx="310">
                  <c:v>8.3215507416666679</c:v>
                </c:pt>
                <c:pt idx="311">
                  <c:v>8.4250867666666682</c:v>
                </c:pt>
                <c:pt idx="312">
                  <c:v>8.5328694583333338</c:v>
                </c:pt>
                <c:pt idx="313">
                  <c:v>9.0006730166666671</c:v>
                </c:pt>
                <c:pt idx="314">
                  <c:v>9.0483849500000009</c:v>
                </c:pt>
                <c:pt idx="315">
                  <c:v>9.0887719333333337</c:v>
                </c:pt>
                <c:pt idx="316">
                  <c:v>9.1457362416666665</c:v>
                </c:pt>
                <c:pt idx="317">
                  <c:v>9.296707416666667</c:v>
                </c:pt>
                <c:pt idx="318">
                  <c:v>9.4804997333333336</c:v>
                </c:pt>
                <c:pt idx="319">
                  <c:v>9.4167840499999986</c:v>
                </c:pt>
                <c:pt idx="320">
                  <c:v>9.3050059666666662</c:v>
                </c:pt>
                <c:pt idx="321">
                  <c:v>9.3871035499999973</c:v>
                </c:pt>
                <c:pt idx="322">
                  <c:v>9.650675383333331</c:v>
                </c:pt>
                <c:pt idx="323">
                  <c:v>9.9971416833333304</c:v>
                </c:pt>
                <c:pt idx="324">
                  <c:v>9.9063130333333334</c:v>
                </c:pt>
                <c:pt idx="325">
                  <c:v>9.6514907333333326</c:v>
                </c:pt>
                <c:pt idx="326">
                  <c:v>9.6972736000000008</c:v>
                </c:pt>
                <c:pt idx="327">
                  <c:v>9.854388375000001</c:v>
                </c:pt>
                <c:pt idx="328">
                  <c:v>9.8440908416666666</c:v>
                </c:pt>
                <c:pt idx="329">
                  <c:v>9.7734154499999999</c:v>
                </c:pt>
                <c:pt idx="330">
                  <c:v>9.6972116416666676</c:v>
                </c:pt>
                <c:pt idx="331">
                  <c:v>9.9457091333333327</c:v>
                </c:pt>
                <c:pt idx="332">
                  <c:v>10.217489349999999</c:v>
                </c:pt>
                <c:pt idx="333">
                  <c:v>10.53666705</c:v>
                </c:pt>
                <c:pt idx="334">
                  <c:v>10.719594041666666</c:v>
                </c:pt>
                <c:pt idx="335">
                  <c:v>10.495378825000001</c:v>
                </c:pt>
                <c:pt idx="336">
                  <c:v>10.550228599999999</c:v>
                </c:pt>
                <c:pt idx="337">
                  <c:v>10.514264900000002</c:v>
                </c:pt>
                <c:pt idx="338">
                  <c:v>10.375560058333333</c:v>
                </c:pt>
                <c:pt idx="339">
                  <c:v>10.262219375000001</c:v>
                </c:pt>
                <c:pt idx="340">
                  <c:v>10.475758041666667</c:v>
                </c:pt>
                <c:pt idx="341">
                  <c:v>10.677788275000003</c:v>
                </c:pt>
                <c:pt idx="342">
                  <c:v>10.674745158333335</c:v>
                </c:pt>
                <c:pt idx="343">
                  <c:v>10.814364658333334</c:v>
                </c:pt>
                <c:pt idx="344">
                  <c:v>10.787457391666669</c:v>
                </c:pt>
                <c:pt idx="345">
                  <c:v>10.684202308333335</c:v>
                </c:pt>
                <c:pt idx="346">
                  <c:v>10.641277841666668</c:v>
                </c:pt>
                <c:pt idx="347">
                  <c:v>10.697485616666667</c:v>
                </c:pt>
                <c:pt idx="348">
                  <c:v>10.742490616666666</c:v>
                </c:pt>
                <c:pt idx="349">
                  <c:v>10.828862758333335</c:v>
                </c:pt>
                <c:pt idx="350">
                  <c:v>10.996136258333335</c:v>
                </c:pt>
                <c:pt idx="351">
                  <c:v>11.056481733333333</c:v>
                </c:pt>
                <c:pt idx="352">
                  <c:v>11.147959416666666</c:v>
                </c:pt>
                <c:pt idx="353">
                  <c:v>11.107255741666664</c:v>
                </c:pt>
                <c:pt idx="354">
                  <c:v>11.333364891666667</c:v>
                </c:pt>
                <c:pt idx="355">
                  <c:v>11.324655891666666</c:v>
                </c:pt>
                <c:pt idx="356">
                  <c:v>11.520234499999999</c:v>
                </c:pt>
                <c:pt idx="357">
                  <c:v>11.775700083333334</c:v>
                </c:pt>
                <c:pt idx="358">
                  <c:v>11.946953958333333</c:v>
                </c:pt>
                <c:pt idx="359">
                  <c:v>12.1995624</c:v>
                </c:pt>
                <c:pt idx="360">
                  <c:v>12.409807274999999</c:v>
                </c:pt>
                <c:pt idx="361">
                  <c:v>12.639946433333334</c:v>
                </c:pt>
                <c:pt idx="362">
                  <c:v>12.615170358333335</c:v>
                </c:pt>
                <c:pt idx="363">
                  <c:v>12.791238283333335</c:v>
                </c:pt>
                <c:pt idx="364">
                  <c:v>12.900059466666667</c:v>
                </c:pt>
                <c:pt idx="365">
                  <c:v>13.087546691666667</c:v>
                </c:pt>
                <c:pt idx="366">
                  <c:v>13.248819516666666</c:v>
                </c:pt>
                <c:pt idx="367">
                  <c:v>13.442589033333332</c:v>
                </c:pt>
                <c:pt idx="368">
                  <c:v>13.614945158333335</c:v>
                </c:pt>
                <c:pt idx="369">
                  <c:v>13.569929058333335</c:v>
                </c:pt>
                <c:pt idx="370">
                  <c:v>13.450732250000001</c:v>
                </c:pt>
                <c:pt idx="371">
                  <c:v>13.541632991666669</c:v>
                </c:pt>
                <c:pt idx="372">
                  <c:v>13.729920208333334</c:v>
                </c:pt>
                <c:pt idx="373" formatCode="General">
                  <c:v>13.970903358333336</c:v>
                </c:pt>
              </c:numCache>
            </c:numRef>
          </c:val>
          <c:smooth val="0"/>
          <c:extLst>
            <c:ext xmlns:c16="http://schemas.microsoft.com/office/drawing/2014/chart" uri="{C3380CC4-5D6E-409C-BE32-E72D297353CC}">
              <c16:uniqueId val="{00000000-D3A9-4A07-AD66-FF5F037BC20E}"/>
            </c:ext>
          </c:extLst>
        </c:ser>
        <c:ser>
          <c:idx val="1"/>
          <c:order val="1"/>
          <c:tx>
            <c:v>Australia</c:v>
          </c:tx>
          <c:spPr>
            <a:ln w="38100">
              <a:solidFill>
                <a:srgbClr val="00B0F0"/>
              </a:solidFill>
            </a:ln>
          </c:spPr>
          <c:marker>
            <c:symbol val="none"/>
          </c:marker>
          <c:cat>
            <c:numRef>
              <c:f>'S25 Data'!$A$20:$A$393</c:f>
              <c:numCache>
                <c:formatCode>mmm\-yy</c:formatCode>
                <c:ptCount val="374"/>
                <c:pt idx="0">
                  <c:v>31837</c:v>
                </c:pt>
                <c:pt idx="1">
                  <c:v>31868</c:v>
                </c:pt>
                <c:pt idx="2">
                  <c:v>31898</c:v>
                </c:pt>
                <c:pt idx="3">
                  <c:v>31929</c:v>
                </c:pt>
                <c:pt idx="4">
                  <c:v>31959</c:v>
                </c:pt>
                <c:pt idx="5">
                  <c:v>31990</c:v>
                </c:pt>
                <c:pt idx="6">
                  <c:v>32021</c:v>
                </c:pt>
                <c:pt idx="7">
                  <c:v>32051</c:v>
                </c:pt>
                <c:pt idx="8">
                  <c:v>32082</c:v>
                </c:pt>
                <c:pt idx="9">
                  <c:v>32112</c:v>
                </c:pt>
                <c:pt idx="10">
                  <c:v>32143</c:v>
                </c:pt>
                <c:pt idx="11">
                  <c:v>32174</c:v>
                </c:pt>
                <c:pt idx="12">
                  <c:v>32203</c:v>
                </c:pt>
                <c:pt idx="13">
                  <c:v>32234</c:v>
                </c:pt>
                <c:pt idx="14">
                  <c:v>32264</c:v>
                </c:pt>
                <c:pt idx="15">
                  <c:v>32295</c:v>
                </c:pt>
                <c:pt idx="16">
                  <c:v>32325</c:v>
                </c:pt>
                <c:pt idx="17">
                  <c:v>32356</c:v>
                </c:pt>
                <c:pt idx="18">
                  <c:v>32387</c:v>
                </c:pt>
                <c:pt idx="19">
                  <c:v>32417</c:v>
                </c:pt>
                <c:pt idx="20">
                  <c:v>32448</c:v>
                </c:pt>
                <c:pt idx="21">
                  <c:v>32478</c:v>
                </c:pt>
                <c:pt idx="22">
                  <c:v>32509</c:v>
                </c:pt>
                <c:pt idx="23">
                  <c:v>32540</c:v>
                </c:pt>
                <c:pt idx="24">
                  <c:v>32568</c:v>
                </c:pt>
                <c:pt idx="25">
                  <c:v>32599</c:v>
                </c:pt>
                <c:pt idx="26">
                  <c:v>32629</c:v>
                </c:pt>
                <c:pt idx="27">
                  <c:v>32660</c:v>
                </c:pt>
                <c:pt idx="28">
                  <c:v>32690</c:v>
                </c:pt>
                <c:pt idx="29">
                  <c:v>32721</c:v>
                </c:pt>
                <c:pt idx="30">
                  <c:v>32752</c:v>
                </c:pt>
                <c:pt idx="31">
                  <c:v>32782</c:v>
                </c:pt>
                <c:pt idx="32">
                  <c:v>32813</c:v>
                </c:pt>
                <c:pt idx="33">
                  <c:v>32843</c:v>
                </c:pt>
                <c:pt idx="34">
                  <c:v>32874</c:v>
                </c:pt>
                <c:pt idx="35">
                  <c:v>32905</c:v>
                </c:pt>
                <c:pt idx="36">
                  <c:v>32933</c:v>
                </c:pt>
                <c:pt idx="37">
                  <c:v>32964</c:v>
                </c:pt>
                <c:pt idx="38">
                  <c:v>32994</c:v>
                </c:pt>
                <c:pt idx="39">
                  <c:v>33025</c:v>
                </c:pt>
                <c:pt idx="40">
                  <c:v>33055</c:v>
                </c:pt>
                <c:pt idx="41">
                  <c:v>33086</c:v>
                </c:pt>
                <c:pt idx="42">
                  <c:v>33117</c:v>
                </c:pt>
                <c:pt idx="43">
                  <c:v>33147</c:v>
                </c:pt>
                <c:pt idx="44">
                  <c:v>33178</c:v>
                </c:pt>
                <c:pt idx="45">
                  <c:v>33208</c:v>
                </c:pt>
                <c:pt idx="46">
                  <c:v>33239</c:v>
                </c:pt>
                <c:pt idx="47">
                  <c:v>33270</c:v>
                </c:pt>
                <c:pt idx="48">
                  <c:v>33298</c:v>
                </c:pt>
                <c:pt idx="49">
                  <c:v>33329</c:v>
                </c:pt>
                <c:pt idx="50">
                  <c:v>33359</c:v>
                </c:pt>
                <c:pt idx="51">
                  <c:v>33390</c:v>
                </c:pt>
                <c:pt idx="52">
                  <c:v>33420</c:v>
                </c:pt>
                <c:pt idx="53">
                  <c:v>33451</c:v>
                </c:pt>
                <c:pt idx="54">
                  <c:v>33482</c:v>
                </c:pt>
                <c:pt idx="55">
                  <c:v>33512</c:v>
                </c:pt>
                <c:pt idx="56">
                  <c:v>33543</c:v>
                </c:pt>
                <c:pt idx="57">
                  <c:v>33573</c:v>
                </c:pt>
                <c:pt idx="58">
                  <c:v>33604</c:v>
                </c:pt>
                <c:pt idx="59">
                  <c:v>33635</c:v>
                </c:pt>
                <c:pt idx="60">
                  <c:v>33664</c:v>
                </c:pt>
                <c:pt idx="61">
                  <c:v>33695</c:v>
                </c:pt>
                <c:pt idx="62">
                  <c:v>33725</c:v>
                </c:pt>
                <c:pt idx="63">
                  <c:v>33756</c:v>
                </c:pt>
                <c:pt idx="64">
                  <c:v>33786</c:v>
                </c:pt>
                <c:pt idx="65">
                  <c:v>33817</c:v>
                </c:pt>
                <c:pt idx="66">
                  <c:v>33848</c:v>
                </c:pt>
                <c:pt idx="67">
                  <c:v>33878</c:v>
                </c:pt>
                <c:pt idx="68">
                  <c:v>33909</c:v>
                </c:pt>
                <c:pt idx="69">
                  <c:v>33939</c:v>
                </c:pt>
                <c:pt idx="70">
                  <c:v>33970</c:v>
                </c:pt>
                <c:pt idx="71">
                  <c:v>34001</c:v>
                </c:pt>
                <c:pt idx="72">
                  <c:v>34029</c:v>
                </c:pt>
                <c:pt idx="73">
                  <c:v>34060</c:v>
                </c:pt>
                <c:pt idx="74">
                  <c:v>34090</c:v>
                </c:pt>
                <c:pt idx="75">
                  <c:v>34121</c:v>
                </c:pt>
                <c:pt idx="76">
                  <c:v>34151</c:v>
                </c:pt>
                <c:pt idx="77">
                  <c:v>34182</c:v>
                </c:pt>
                <c:pt idx="78">
                  <c:v>34213</c:v>
                </c:pt>
                <c:pt idx="79">
                  <c:v>34243</c:v>
                </c:pt>
                <c:pt idx="80">
                  <c:v>34274</c:v>
                </c:pt>
                <c:pt idx="81">
                  <c:v>34304</c:v>
                </c:pt>
                <c:pt idx="82">
                  <c:v>34335</c:v>
                </c:pt>
                <c:pt idx="83">
                  <c:v>34366</c:v>
                </c:pt>
                <c:pt idx="84">
                  <c:v>34394</c:v>
                </c:pt>
                <c:pt idx="85">
                  <c:v>34425</c:v>
                </c:pt>
                <c:pt idx="86">
                  <c:v>34455</c:v>
                </c:pt>
                <c:pt idx="87">
                  <c:v>34486</c:v>
                </c:pt>
                <c:pt idx="88">
                  <c:v>34516</c:v>
                </c:pt>
                <c:pt idx="89">
                  <c:v>34547</c:v>
                </c:pt>
                <c:pt idx="90">
                  <c:v>34578</c:v>
                </c:pt>
                <c:pt idx="91">
                  <c:v>34608</c:v>
                </c:pt>
                <c:pt idx="92">
                  <c:v>34639</c:v>
                </c:pt>
                <c:pt idx="93">
                  <c:v>34669</c:v>
                </c:pt>
                <c:pt idx="94">
                  <c:v>34700</c:v>
                </c:pt>
                <c:pt idx="95">
                  <c:v>34731</c:v>
                </c:pt>
                <c:pt idx="96">
                  <c:v>34759</c:v>
                </c:pt>
                <c:pt idx="97">
                  <c:v>34790</c:v>
                </c:pt>
                <c:pt idx="98">
                  <c:v>34820</c:v>
                </c:pt>
                <c:pt idx="99">
                  <c:v>34851</c:v>
                </c:pt>
                <c:pt idx="100">
                  <c:v>34881</c:v>
                </c:pt>
                <c:pt idx="101">
                  <c:v>34912</c:v>
                </c:pt>
                <c:pt idx="102">
                  <c:v>34943</c:v>
                </c:pt>
                <c:pt idx="103">
                  <c:v>34973</c:v>
                </c:pt>
                <c:pt idx="104">
                  <c:v>35004</c:v>
                </c:pt>
                <c:pt idx="105">
                  <c:v>35034</c:v>
                </c:pt>
                <c:pt idx="106">
                  <c:v>35065</c:v>
                </c:pt>
                <c:pt idx="107">
                  <c:v>35096</c:v>
                </c:pt>
                <c:pt idx="108">
                  <c:v>35125</c:v>
                </c:pt>
                <c:pt idx="109">
                  <c:v>35156</c:v>
                </c:pt>
                <c:pt idx="110">
                  <c:v>35186</c:v>
                </c:pt>
                <c:pt idx="111">
                  <c:v>35217</c:v>
                </c:pt>
                <c:pt idx="112">
                  <c:v>35247</c:v>
                </c:pt>
                <c:pt idx="113">
                  <c:v>35278</c:v>
                </c:pt>
                <c:pt idx="114">
                  <c:v>35309</c:v>
                </c:pt>
                <c:pt idx="115">
                  <c:v>35339</c:v>
                </c:pt>
                <c:pt idx="116">
                  <c:v>35370</c:v>
                </c:pt>
                <c:pt idx="117">
                  <c:v>35400</c:v>
                </c:pt>
                <c:pt idx="118">
                  <c:v>35431</c:v>
                </c:pt>
                <c:pt idx="119">
                  <c:v>35462</c:v>
                </c:pt>
                <c:pt idx="120">
                  <c:v>35490</c:v>
                </c:pt>
                <c:pt idx="121">
                  <c:v>35521</c:v>
                </c:pt>
                <c:pt idx="122">
                  <c:v>35551</c:v>
                </c:pt>
                <c:pt idx="123">
                  <c:v>35582</c:v>
                </c:pt>
                <c:pt idx="124">
                  <c:v>35612</c:v>
                </c:pt>
                <c:pt idx="125">
                  <c:v>35643</c:v>
                </c:pt>
                <c:pt idx="126">
                  <c:v>35674</c:v>
                </c:pt>
                <c:pt idx="127">
                  <c:v>35704</c:v>
                </c:pt>
                <c:pt idx="128">
                  <c:v>35735</c:v>
                </c:pt>
                <c:pt idx="129">
                  <c:v>35765</c:v>
                </c:pt>
                <c:pt idx="130">
                  <c:v>35796</c:v>
                </c:pt>
                <c:pt idx="131">
                  <c:v>35827</c:v>
                </c:pt>
                <c:pt idx="132">
                  <c:v>35855</c:v>
                </c:pt>
                <c:pt idx="133">
                  <c:v>35886</c:v>
                </c:pt>
                <c:pt idx="134">
                  <c:v>35916</c:v>
                </c:pt>
                <c:pt idx="135">
                  <c:v>35947</c:v>
                </c:pt>
                <c:pt idx="136">
                  <c:v>35977</c:v>
                </c:pt>
                <c:pt idx="137">
                  <c:v>36008</c:v>
                </c:pt>
                <c:pt idx="138">
                  <c:v>36039</c:v>
                </c:pt>
                <c:pt idx="139">
                  <c:v>36069</c:v>
                </c:pt>
                <c:pt idx="140">
                  <c:v>36100</c:v>
                </c:pt>
                <c:pt idx="141">
                  <c:v>36130</c:v>
                </c:pt>
                <c:pt idx="142">
                  <c:v>36161</c:v>
                </c:pt>
                <c:pt idx="143">
                  <c:v>36192</c:v>
                </c:pt>
                <c:pt idx="144">
                  <c:v>36220</c:v>
                </c:pt>
                <c:pt idx="145">
                  <c:v>36251</c:v>
                </c:pt>
                <c:pt idx="146">
                  <c:v>36281</c:v>
                </c:pt>
                <c:pt idx="147">
                  <c:v>36312</c:v>
                </c:pt>
                <c:pt idx="148">
                  <c:v>36342</c:v>
                </c:pt>
                <c:pt idx="149">
                  <c:v>36373</c:v>
                </c:pt>
                <c:pt idx="150">
                  <c:v>36404</c:v>
                </c:pt>
                <c:pt idx="151">
                  <c:v>36434</c:v>
                </c:pt>
                <c:pt idx="152">
                  <c:v>36465</c:v>
                </c:pt>
                <c:pt idx="153">
                  <c:v>36495</c:v>
                </c:pt>
                <c:pt idx="154">
                  <c:v>36526</c:v>
                </c:pt>
                <c:pt idx="155">
                  <c:v>36557</c:v>
                </c:pt>
                <c:pt idx="156">
                  <c:v>36586</c:v>
                </c:pt>
                <c:pt idx="157">
                  <c:v>36617</c:v>
                </c:pt>
                <c:pt idx="158">
                  <c:v>36647</c:v>
                </c:pt>
                <c:pt idx="159">
                  <c:v>36678</c:v>
                </c:pt>
                <c:pt idx="160">
                  <c:v>36708</c:v>
                </c:pt>
                <c:pt idx="161">
                  <c:v>36739</c:v>
                </c:pt>
                <c:pt idx="162">
                  <c:v>36770</c:v>
                </c:pt>
                <c:pt idx="163">
                  <c:v>36800</c:v>
                </c:pt>
                <c:pt idx="164">
                  <c:v>36831</c:v>
                </c:pt>
                <c:pt idx="165">
                  <c:v>36861</c:v>
                </c:pt>
                <c:pt idx="166">
                  <c:v>36892</c:v>
                </c:pt>
                <c:pt idx="167">
                  <c:v>36923</c:v>
                </c:pt>
                <c:pt idx="168">
                  <c:v>36951</c:v>
                </c:pt>
                <c:pt idx="169">
                  <c:v>36982</c:v>
                </c:pt>
                <c:pt idx="170">
                  <c:v>37012</c:v>
                </c:pt>
                <c:pt idx="171">
                  <c:v>37043</c:v>
                </c:pt>
                <c:pt idx="172">
                  <c:v>37073</c:v>
                </c:pt>
                <c:pt idx="173">
                  <c:v>37104</c:v>
                </c:pt>
                <c:pt idx="174">
                  <c:v>37135</c:v>
                </c:pt>
                <c:pt idx="175">
                  <c:v>37165</c:v>
                </c:pt>
                <c:pt idx="176">
                  <c:v>37196</c:v>
                </c:pt>
                <c:pt idx="177">
                  <c:v>37226</c:v>
                </c:pt>
                <c:pt idx="178">
                  <c:v>37257</c:v>
                </c:pt>
                <c:pt idx="179">
                  <c:v>37288</c:v>
                </c:pt>
                <c:pt idx="180">
                  <c:v>37316</c:v>
                </c:pt>
                <c:pt idx="181">
                  <c:v>37347</c:v>
                </c:pt>
                <c:pt idx="182">
                  <c:v>37377</c:v>
                </c:pt>
                <c:pt idx="183">
                  <c:v>37408</c:v>
                </c:pt>
                <c:pt idx="184">
                  <c:v>37438</c:v>
                </c:pt>
                <c:pt idx="185">
                  <c:v>37469</c:v>
                </c:pt>
                <c:pt idx="186">
                  <c:v>37500</c:v>
                </c:pt>
                <c:pt idx="187">
                  <c:v>37530</c:v>
                </c:pt>
                <c:pt idx="188">
                  <c:v>37561</c:v>
                </c:pt>
                <c:pt idx="189">
                  <c:v>37591</c:v>
                </c:pt>
                <c:pt idx="190">
                  <c:v>37622</c:v>
                </c:pt>
                <c:pt idx="191">
                  <c:v>37653</c:v>
                </c:pt>
                <c:pt idx="192">
                  <c:v>37681</c:v>
                </c:pt>
                <c:pt idx="193">
                  <c:v>37712</c:v>
                </c:pt>
                <c:pt idx="194">
                  <c:v>37742</c:v>
                </c:pt>
                <c:pt idx="195">
                  <c:v>37773</c:v>
                </c:pt>
                <c:pt idx="196">
                  <c:v>37803</c:v>
                </c:pt>
                <c:pt idx="197">
                  <c:v>37834</c:v>
                </c:pt>
                <c:pt idx="198">
                  <c:v>37865</c:v>
                </c:pt>
                <c:pt idx="199">
                  <c:v>37895</c:v>
                </c:pt>
                <c:pt idx="200">
                  <c:v>37926</c:v>
                </c:pt>
                <c:pt idx="201">
                  <c:v>37956</c:v>
                </c:pt>
                <c:pt idx="202">
                  <c:v>37987</c:v>
                </c:pt>
                <c:pt idx="203">
                  <c:v>38018</c:v>
                </c:pt>
                <c:pt idx="204">
                  <c:v>38047</c:v>
                </c:pt>
                <c:pt idx="205">
                  <c:v>38078</c:v>
                </c:pt>
                <c:pt idx="206">
                  <c:v>38108</c:v>
                </c:pt>
                <c:pt idx="207">
                  <c:v>38139</c:v>
                </c:pt>
                <c:pt idx="208">
                  <c:v>38169</c:v>
                </c:pt>
                <c:pt idx="209">
                  <c:v>38200</c:v>
                </c:pt>
                <c:pt idx="210">
                  <c:v>38231</c:v>
                </c:pt>
                <c:pt idx="211">
                  <c:v>38261</c:v>
                </c:pt>
                <c:pt idx="212">
                  <c:v>38292</c:v>
                </c:pt>
                <c:pt idx="213">
                  <c:v>38322</c:v>
                </c:pt>
                <c:pt idx="214">
                  <c:v>38353</c:v>
                </c:pt>
                <c:pt idx="215">
                  <c:v>38384</c:v>
                </c:pt>
                <c:pt idx="216">
                  <c:v>38412</c:v>
                </c:pt>
                <c:pt idx="217">
                  <c:v>38443</c:v>
                </c:pt>
                <c:pt idx="218">
                  <c:v>38473</c:v>
                </c:pt>
                <c:pt idx="219">
                  <c:v>38504</c:v>
                </c:pt>
                <c:pt idx="220">
                  <c:v>38534</c:v>
                </c:pt>
                <c:pt idx="221">
                  <c:v>38565</c:v>
                </c:pt>
                <c:pt idx="222">
                  <c:v>38596</c:v>
                </c:pt>
                <c:pt idx="223">
                  <c:v>38626</c:v>
                </c:pt>
                <c:pt idx="224">
                  <c:v>38657</c:v>
                </c:pt>
                <c:pt idx="225">
                  <c:v>38687</c:v>
                </c:pt>
                <c:pt idx="226">
                  <c:v>38718</c:v>
                </c:pt>
                <c:pt idx="227">
                  <c:v>38749</c:v>
                </c:pt>
                <c:pt idx="228">
                  <c:v>38777</c:v>
                </c:pt>
                <c:pt idx="229">
                  <c:v>38808</c:v>
                </c:pt>
                <c:pt idx="230">
                  <c:v>38838</c:v>
                </c:pt>
                <c:pt idx="231">
                  <c:v>38869</c:v>
                </c:pt>
                <c:pt idx="232">
                  <c:v>38899</c:v>
                </c:pt>
                <c:pt idx="233">
                  <c:v>38930</c:v>
                </c:pt>
                <c:pt idx="234">
                  <c:v>38961</c:v>
                </c:pt>
                <c:pt idx="235">
                  <c:v>38991</c:v>
                </c:pt>
                <c:pt idx="236">
                  <c:v>39022</c:v>
                </c:pt>
                <c:pt idx="237">
                  <c:v>39052</c:v>
                </c:pt>
                <c:pt idx="238">
                  <c:v>39083</c:v>
                </c:pt>
                <c:pt idx="239">
                  <c:v>39114</c:v>
                </c:pt>
                <c:pt idx="240">
                  <c:v>39142</c:v>
                </c:pt>
                <c:pt idx="241">
                  <c:v>39173</c:v>
                </c:pt>
                <c:pt idx="242">
                  <c:v>39203</c:v>
                </c:pt>
                <c:pt idx="243">
                  <c:v>39234</c:v>
                </c:pt>
                <c:pt idx="244">
                  <c:v>39264</c:v>
                </c:pt>
                <c:pt idx="245">
                  <c:v>39295</c:v>
                </c:pt>
                <c:pt idx="246">
                  <c:v>39326</c:v>
                </c:pt>
                <c:pt idx="247">
                  <c:v>39356</c:v>
                </c:pt>
                <c:pt idx="248">
                  <c:v>39387</c:v>
                </c:pt>
                <c:pt idx="249">
                  <c:v>39417</c:v>
                </c:pt>
                <c:pt idx="250">
                  <c:v>39448</c:v>
                </c:pt>
                <c:pt idx="251">
                  <c:v>39479</c:v>
                </c:pt>
                <c:pt idx="252">
                  <c:v>39508</c:v>
                </c:pt>
                <c:pt idx="253">
                  <c:v>39539</c:v>
                </c:pt>
                <c:pt idx="254">
                  <c:v>39569</c:v>
                </c:pt>
                <c:pt idx="255">
                  <c:v>39600</c:v>
                </c:pt>
                <c:pt idx="256">
                  <c:v>39630</c:v>
                </c:pt>
                <c:pt idx="257">
                  <c:v>39661</c:v>
                </c:pt>
                <c:pt idx="258">
                  <c:v>39692</c:v>
                </c:pt>
                <c:pt idx="259">
                  <c:v>39722</c:v>
                </c:pt>
                <c:pt idx="260">
                  <c:v>39753</c:v>
                </c:pt>
                <c:pt idx="261">
                  <c:v>39783</c:v>
                </c:pt>
                <c:pt idx="262">
                  <c:v>39814</c:v>
                </c:pt>
                <c:pt idx="263">
                  <c:v>39845</c:v>
                </c:pt>
                <c:pt idx="264">
                  <c:v>39873</c:v>
                </c:pt>
                <c:pt idx="265">
                  <c:v>39904</c:v>
                </c:pt>
                <c:pt idx="266">
                  <c:v>39934</c:v>
                </c:pt>
                <c:pt idx="267">
                  <c:v>39965</c:v>
                </c:pt>
                <c:pt idx="268">
                  <c:v>39995</c:v>
                </c:pt>
                <c:pt idx="269">
                  <c:v>40026</c:v>
                </c:pt>
                <c:pt idx="270">
                  <c:v>40057</c:v>
                </c:pt>
                <c:pt idx="271">
                  <c:v>40087</c:v>
                </c:pt>
                <c:pt idx="272">
                  <c:v>40118</c:v>
                </c:pt>
                <c:pt idx="273">
                  <c:v>40148</c:v>
                </c:pt>
                <c:pt idx="274">
                  <c:v>40179</c:v>
                </c:pt>
                <c:pt idx="275">
                  <c:v>40210</c:v>
                </c:pt>
                <c:pt idx="276">
                  <c:v>40238</c:v>
                </c:pt>
                <c:pt idx="277">
                  <c:v>40269</c:v>
                </c:pt>
                <c:pt idx="278">
                  <c:v>40299</c:v>
                </c:pt>
                <c:pt idx="279">
                  <c:v>40330</c:v>
                </c:pt>
                <c:pt idx="280">
                  <c:v>40360</c:v>
                </c:pt>
                <c:pt idx="281">
                  <c:v>40391</c:v>
                </c:pt>
                <c:pt idx="282">
                  <c:v>40422</c:v>
                </c:pt>
                <c:pt idx="283">
                  <c:v>40452</c:v>
                </c:pt>
                <c:pt idx="284">
                  <c:v>40483</c:v>
                </c:pt>
                <c:pt idx="285">
                  <c:v>40513</c:v>
                </c:pt>
                <c:pt idx="286">
                  <c:v>40544</c:v>
                </c:pt>
                <c:pt idx="287">
                  <c:v>40575</c:v>
                </c:pt>
                <c:pt idx="288">
                  <c:v>40603</c:v>
                </c:pt>
                <c:pt idx="289">
                  <c:v>40634</c:v>
                </c:pt>
                <c:pt idx="290">
                  <c:v>40664</c:v>
                </c:pt>
                <c:pt idx="291">
                  <c:v>40695</c:v>
                </c:pt>
                <c:pt idx="292">
                  <c:v>40725</c:v>
                </c:pt>
                <c:pt idx="293">
                  <c:v>40756</c:v>
                </c:pt>
                <c:pt idx="294">
                  <c:v>40787</c:v>
                </c:pt>
                <c:pt idx="295">
                  <c:v>40817</c:v>
                </c:pt>
                <c:pt idx="296">
                  <c:v>40848</c:v>
                </c:pt>
                <c:pt idx="297">
                  <c:v>40878</c:v>
                </c:pt>
                <c:pt idx="298">
                  <c:v>40909</c:v>
                </c:pt>
                <c:pt idx="299">
                  <c:v>40940</c:v>
                </c:pt>
                <c:pt idx="300">
                  <c:v>40969</c:v>
                </c:pt>
                <c:pt idx="301">
                  <c:v>41000</c:v>
                </c:pt>
                <c:pt idx="302">
                  <c:v>41030</c:v>
                </c:pt>
                <c:pt idx="303">
                  <c:v>41061</c:v>
                </c:pt>
                <c:pt idx="304">
                  <c:v>41091</c:v>
                </c:pt>
                <c:pt idx="305">
                  <c:v>41122</c:v>
                </c:pt>
                <c:pt idx="306">
                  <c:v>41153</c:v>
                </c:pt>
                <c:pt idx="307">
                  <c:v>41183</c:v>
                </c:pt>
                <c:pt idx="308">
                  <c:v>41214</c:v>
                </c:pt>
                <c:pt idx="309">
                  <c:v>41244</c:v>
                </c:pt>
                <c:pt idx="310">
                  <c:v>41275</c:v>
                </c:pt>
                <c:pt idx="311">
                  <c:v>41306</c:v>
                </c:pt>
                <c:pt idx="312">
                  <c:v>41334</c:v>
                </c:pt>
                <c:pt idx="313">
                  <c:v>41365</c:v>
                </c:pt>
                <c:pt idx="314">
                  <c:v>41395</c:v>
                </c:pt>
                <c:pt idx="315">
                  <c:v>41426</c:v>
                </c:pt>
                <c:pt idx="316">
                  <c:v>41456</c:v>
                </c:pt>
                <c:pt idx="317">
                  <c:v>41487</c:v>
                </c:pt>
                <c:pt idx="318">
                  <c:v>41518</c:v>
                </c:pt>
                <c:pt idx="319">
                  <c:v>41548</c:v>
                </c:pt>
                <c:pt idx="320">
                  <c:v>41579</c:v>
                </c:pt>
                <c:pt idx="321">
                  <c:v>41609</c:v>
                </c:pt>
                <c:pt idx="322">
                  <c:v>41640</c:v>
                </c:pt>
                <c:pt idx="323">
                  <c:v>41671</c:v>
                </c:pt>
                <c:pt idx="324">
                  <c:v>41699</c:v>
                </c:pt>
                <c:pt idx="325">
                  <c:v>41730</c:v>
                </c:pt>
                <c:pt idx="326">
                  <c:v>41760</c:v>
                </c:pt>
                <c:pt idx="327">
                  <c:v>41791</c:v>
                </c:pt>
                <c:pt idx="328">
                  <c:v>41821</c:v>
                </c:pt>
                <c:pt idx="329">
                  <c:v>41852</c:v>
                </c:pt>
                <c:pt idx="330">
                  <c:v>41883</c:v>
                </c:pt>
                <c:pt idx="331">
                  <c:v>41913</c:v>
                </c:pt>
                <c:pt idx="332">
                  <c:v>41944</c:v>
                </c:pt>
                <c:pt idx="333">
                  <c:v>41974</c:v>
                </c:pt>
                <c:pt idx="334">
                  <c:v>42005</c:v>
                </c:pt>
                <c:pt idx="335">
                  <c:v>42036</c:v>
                </c:pt>
                <c:pt idx="336">
                  <c:v>42064</c:v>
                </c:pt>
                <c:pt idx="337">
                  <c:v>42095</c:v>
                </c:pt>
                <c:pt idx="338">
                  <c:v>42125</c:v>
                </c:pt>
                <c:pt idx="339">
                  <c:v>42156</c:v>
                </c:pt>
                <c:pt idx="340">
                  <c:v>42186</c:v>
                </c:pt>
                <c:pt idx="341">
                  <c:v>42217</c:v>
                </c:pt>
                <c:pt idx="342">
                  <c:v>42248</c:v>
                </c:pt>
                <c:pt idx="343">
                  <c:v>42278</c:v>
                </c:pt>
                <c:pt idx="344">
                  <c:v>42309</c:v>
                </c:pt>
                <c:pt idx="345">
                  <c:v>42339</c:v>
                </c:pt>
                <c:pt idx="346">
                  <c:v>42370</c:v>
                </c:pt>
                <c:pt idx="347">
                  <c:v>42401</c:v>
                </c:pt>
                <c:pt idx="348">
                  <c:v>42430</c:v>
                </c:pt>
                <c:pt idx="349">
                  <c:v>42461</c:v>
                </c:pt>
                <c:pt idx="350">
                  <c:v>42491</c:v>
                </c:pt>
                <c:pt idx="351">
                  <c:v>42522</c:v>
                </c:pt>
                <c:pt idx="352">
                  <c:v>42552</c:v>
                </c:pt>
                <c:pt idx="353">
                  <c:v>42583</c:v>
                </c:pt>
                <c:pt idx="354">
                  <c:v>42614</c:v>
                </c:pt>
                <c:pt idx="355">
                  <c:v>42644</c:v>
                </c:pt>
                <c:pt idx="356">
                  <c:v>42675</c:v>
                </c:pt>
                <c:pt idx="357">
                  <c:v>42705</c:v>
                </c:pt>
                <c:pt idx="358">
                  <c:v>42736</c:v>
                </c:pt>
                <c:pt idx="359">
                  <c:v>42767</c:v>
                </c:pt>
                <c:pt idx="360">
                  <c:v>42795</c:v>
                </c:pt>
                <c:pt idx="361">
                  <c:v>42826</c:v>
                </c:pt>
                <c:pt idx="362">
                  <c:v>42856</c:v>
                </c:pt>
                <c:pt idx="363">
                  <c:v>42887</c:v>
                </c:pt>
                <c:pt idx="364">
                  <c:v>42917</c:v>
                </c:pt>
                <c:pt idx="365">
                  <c:v>42948</c:v>
                </c:pt>
                <c:pt idx="366">
                  <c:v>42979</c:v>
                </c:pt>
                <c:pt idx="367">
                  <c:v>43009</c:v>
                </c:pt>
                <c:pt idx="368">
                  <c:v>43040</c:v>
                </c:pt>
                <c:pt idx="369">
                  <c:v>43070</c:v>
                </c:pt>
                <c:pt idx="370">
                  <c:v>43101</c:v>
                </c:pt>
                <c:pt idx="371">
                  <c:v>43132</c:v>
                </c:pt>
                <c:pt idx="372">
                  <c:v>43160</c:v>
                </c:pt>
                <c:pt idx="373">
                  <c:v>43191</c:v>
                </c:pt>
              </c:numCache>
            </c:numRef>
          </c:cat>
          <c:val>
            <c:numRef>
              <c:f>'S25 Data'!$C$20:$C$393</c:f>
              <c:numCache>
                <c:formatCode>0.0</c:formatCode>
                <c:ptCount val="374"/>
                <c:pt idx="0">
                  <c:v>15.137973733333332</c:v>
                </c:pt>
                <c:pt idx="1">
                  <c:v>15.151319725000002</c:v>
                </c:pt>
                <c:pt idx="2">
                  <c:v>15.193518116666667</c:v>
                </c:pt>
                <c:pt idx="3">
                  <c:v>15.237395358333332</c:v>
                </c:pt>
                <c:pt idx="4">
                  <c:v>15.20609355</c:v>
                </c:pt>
                <c:pt idx="5">
                  <c:v>15.211798608333332</c:v>
                </c:pt>
                <c:pt idx="6">
                  <c:v>15.129090274999998</c:v>
                </c:pt>
                <c:pt idx="7">
                  <c:v>15.067028991666666</c:v>
                </c:pt>
                <c:pt idx="8">
                  <c:v>15.017281866666666</c:v>
                </c:pt>
                <c:pt idx="9">
                  <c:v>14.910510191666667</c:v>
                </c:pt>
                <c:pt idx="10">
                  <c:v>14.861670766666668</c:v>
                </c:pt>
                <c:pt idx="11">
                  <c:v>14.710815308333336</c:v>
                </c:pt>
                <c:pt idx="12">
                  <c:v>14.596869341666666</c:v>
                </c:pt>
                <c:pt idx="13">
                  <c:v>14.574705600000001</c:v>
                </c:pt>
                <c:pt idx="14">
                  <c:v>14.485112233333334</c:v>
                </c:pt>
                <c:pt idx="15">
                  <c:v>14.412084241666667</c:v>
                </c:pt>
                <c:pt idx="16">
                  <c:v>14.212652883333332</c:v>
                </c:pt>
                <c:pt idx="17">
                  <c:v>14.067196233333332</c:v>
                </c:pt>
                <c:pt idx="18">
                  <c:v>13.911024466666667</c:v>
                </c:pt>
                <c:pt idx="19">
                  <c:v>13.720707125000002</c:v>
                </c:pt>
                <c:pt idx="20">
                  <c:v>13.537237566666667</c:v>
                </c:pt>
                <c:pt idx="21">
                  <c:v>13.383844358333334</c:v>
                </c:pt>
                <c:pt idx="22">
                  <c:v>13.175753450000002</c:v>
                </c:pt>
                <c:pt idx="23">
                  <c:v>12.989258649999996</c:v>
                </c:pt>
                <c:pt idx="24">
                  <c:v>12.742754091666667</c:v>
                </c:pt>
                <c:pt idx="25">
                  <c:v>12.420446724999998</c:v>
                </c:pt>
                <c:pt idx="26">
                  <c:v>12.214536916666665</c:v>
                </c:pt>
                <c:pt idx="27">
                  <c:v>11.97003233333333</c:v>
                </c:pt>
                <c:pt idx="28">
                  <c:v>11.851236608333332</c:v>
                </c:pt>
                <c:pt idx="29">
                  <c:v>11.648781658333334</c:v>
                </c:pt>
                <c:pt idx="30">
                  <c:v>11.524108391666667</c:v>
                </c:pt>
                <c:pt idx="31">
                  <c:v>11.417853216666666</c:v>
                </c:pt>
                <c:pt idx="32">
                  <c:v>11.281225208333334</c:v>
                </c:pt>
                <c:pt idx="33">
                  <c:v>11.135299408333333</c:v>
                </c:pt>
                <c:pt idx="34">
                  <c:v>11.086353350000001</c:v>
                </c:pt>
                <c:pt idx="35">
                  <c:v>11.088821516666668</c:v>
                </c:pt>
                <c:pt idx="36">
                  <c:v>11.126448941666668</c:v>
                </c:pt>
                <c:pt idx="37">
                  <c:v>11.228854733333334</c:v>
                </c:pt>
                <c:pt idx="38">
                  <c:v>11.317828558333332</c:v>
                </c:pt>
                <c:pt idx="39">
                  <c:v>11.419725300000001</c:v>
                </c:pt>
                <c:pt idx="40">
                  <c:v>11.577338991666666</c:v>
                </c:pt>
                <c:pt idx="41">
                  <c:v>11.811727224999998</c:v>
                </c:pt>
                <c:pt idx="42">
                  <c:v>12.023879641666666</c:v>
                </c:pt>
                <c:pt idx="43">
                  <c:v>12.26208295</c:v>
                </c:pt>
                <c:pt idx="44">
                  <c:v>12.614787816666668</c:v>
                </c:pt>
                <c:pt idx="45">
                  <c:v>13.004380258333333</c:v>
                </c:pt>
                <c:pt idx="46">
                  <c:v>13.351740625</c:v>
                </c:pt>
                <c:pt idx="47">
                  <c:v>13.726156224999999</c:v>
                </c:pt>
                <c:pt idx="48">
                  <c:v>14.171162799999999</c:v>
                </c:pt>
                <c:pt idx="49">
                  <c:v>14.672349349999998</c:v>
                </c:pt>
                <c:pt idx="50">
                  <c:v>15.127185283333331</c:v>
                </c:pt>
                <c:pt idx="51">
                  <c:v>15.534610891666665</c:v>
                </c:pt>
                <c:pt idx="52">
                  <c:v>15.938107024999999</c:v>
                </c:pt>
                <c:pt idx="53">
                  <c:v>16.257529866666665</c:v>
                </c:pt>
                <c:pt idx="54">
                  <c:v>16.615167991666667</c:v>
                </c:pt>
                <c:pt idx="55">
                  <c:v>16.898415466666666</c:v>
                </c:pt>
                <c:pt idx="56">
                  <c:v>17.173409116666665</c:v>
                </c:pt>
                <c:pt idx="57">
                  <c:v>17.465782666666666</c:v>
                </c:pt>
                <c:pt idx="58">
                  <c:v>17.755982816666666</c:v>
                </c:pt>
                <c:pt idx="59">
                  <c:v>18.044451291666665</c:v>
                </c:pt>
                <c:pt idx="60">
                  <c:v>18.243889458333332</c:v>
                </c:pt>
                <c:pt idx="61">
                  <c:v>18.290845549999997</c:v>
                </c:pt>
                <c:pt idx="62">
                  <c:v>18.414307075</c:v>
                </c:pt>
                <c:pt idx="63">
                  <c:v>18.624420024999999</c:v>
                </c:pt>
                <c:pt idx="64">
                  <c:v>18.724744574999999</c:v>
                </c:pt>
                <c:pt idx="65">
                  <c:v>18.893999099999998</c:v>
                </c:pt>
                <c:pt idx="66">
                  <c:v>18.973625566666666</c:v>
                </c:pt>
                <c:pt idx="67">
                  <c:v>19.152492775000002</c:v>
                </c:pt>
                <c:pt idx="68">
                  <c:v>19.259057925</c:v>
                </c:pt>
                <c:pt idx="69">
                  <c:v>19.265805966666669</c:v>
                </c:pt>
                <c:pt idx="70">
                  <c:v>19.230764633333333</c:v>
                </c:pt>
                <c:pt idx="71">
                  <c:v>19.223414791666666</c:v>
                </c:pt>
                <c:pt idx="72">
                  <c:v>19.184120133333334</c:v>
                </c:pt>
                <c:pt idx="73">
                  <c:v>19.156058408333333</c:v>
                </c:pt>
                <c:pt idx="74">
                  <c:v>19.077936708333336</c:v>
                </c:pt>
                <c:pt idx="75">
                  <c:v>19.012839900000003</c:v>
                </c:pt>
                <c:pt idx="76">
                  <c:v>18.915912183333333</c:v>
                </c:pt>
                <c:pt idx="77">
                  <c:v>18.849501516666667</c:v>
                </c:pt>
                <c:pt idx="78">
                  <c:v>18.823230658333333</c:v>
                </c:pt>
                <c:pt idx="79">
                  <c:v>18.713797916666671</c:v>
                </c:pt>
                <c:pt idx="80">
                  <c:v>18.594715708333336</c:v>
                </c:pt>
                <c:pt idx="81">
                  <c:v>18.515166533333336</c:v>
                </c:pt>
                <c:pt idx="82">
                  <c:v>18.487083550000001</c:v>
                </c:pt>
                <c:pt idx="83">
                  <c:v>18.426079533333333</c:v>
                </c:pt>
                <c:pt idx="84">
                  <c:v>18.392243241666666</c:v>
                </c:pt>
                <c:pt idx="85">
                  <c:v>18.334834525000002</c:v>
                </c:pt>
                <c:pt idx="86">
                  <c:v>18.258734133333331</c:v>
                </c:pt>
                <c:pt idx="87">
                  <c:v>18.120180058333332</c:v>
                </c:pt>
                <c:pt idx="88">
                  <c:v>17.976842383333331</c:v>
                </c:pt>
                <c:pt idx="89">
                  <c:v>17.791050074999998</c:v>
                </c:pt>
                <c:pt idx="90">
                  <c:v>17.610735058333333</c:v>
                </c:pt>
                <c:pt idx="91">
                  <c:v>17.353141600000001</c:v>
                </c:pt>
                <c:pt idx="92">
                  <c:v>17.128892691666668</c:v>
                </c:pt>
                <c:pt idx="93">
                  <c:v>16.852906800000003</c:v>
                </c:pt>
                <c:pt idx="94">
                  <c:v>16.595231758333338</c:v>
                </c:pt>
                <c:pt idx="95">
                  <c:v>16.360854458333332</c:v>
                </c:pt>
                <c:pt idx="96">
                  <c:v>16.074331958333335</c:v>
                </c:pt>
                <c:pt idx="97">
                  <c:v>15.805510233333335</c:v>
                </c:pt>
                <c:pt idx="98">
                  <c:v>15.653142316666667</c:v>
                </c:pt>
                <c:pt idx="99">
                  <c:v>15.500577516666667</c:v>
                </c:pt>
                <c:pt idx="100">
                  <c:v>15.380674924999999</c:v>
                </c:pt>
                <c:pt idx="101">
                  <c:v>15.242387225</c:v>
                </c:pt>
                <c:pt idx="102">
                  <c:v>15.150934383333334</c:v>
                </c:pt>
                <c:pt idx="103">
                  <c:v>15.168459208333333</c:v>
                </c:pt>
                <c:pt idx="104">
                  <c:v>15.192056208333334</c:v>
                </c:pt>
                <c:pt idx="105">
                  <c:v>15.185096600000001</c:v>
                </c:pt>
                <c:pt idx="106">
                  <c:v>15.236749141666669</c:v>
                </c:pt>
                <c:pt idx="107">
                  <c:v>15.225213633333334</c:v>
                </c:pt>
                <c:pt idx="108">
                  <c:v>15.285034858333333</c:v>
                </c:pt>
                <c:pt idx="109">
                  <c:v>15.401342275000003</c:v>
                </c:pt>
                <c:pt idx="110">
                  <c:v>15.398548724999998</c:v>
                </c:pt>
                <c:pt idx="111">
                  <c:v>15.36780708333333</c:v>
                </c:pt>
                <c:pt idx="112">
                  <c:v>15.406218299999999</c:v>
                </c:pt>
                <c:pt idx="113">
                  <c:v>15.453883741666665</c:v>
                </c:pt>
                <c:pt idx="114">
                  <c:v>15.472559591666665</c:v>
                </c:pt>
                <c:pt idx="115">
                  <c:v>15.532009208333333</c:v>
                </c:pt>
                <c:pt idx="116">
                  <c:v>15.527852625</c:v>
                </c:pt>
                <c:pt idx="117">
                  <c:v>15.626210516666665</c:v>
                </c:pt>
                <c:pt idx="118">
                  <c:v>15.588368541666668</c:v>
                </c:pt>
                <c:pt idx="119">
                  <c:v>15.690202108333333</c:v>
                </c:pt>
                <c:pt idx="120">
                  <c:v>15.740666583333336</c:v>
                </c:pt>
                <c:pt idx="121">
                  <c:v>15.757936925000001</c:v>
                </c:pt>
                <c:pt idx="122">
                  <c:v>15.800303291666665</c:v>
                </c:pt>
                <c:pt idx="123">
                  <c:v>15.898283483333332</c:v>
                </c:pt>
                <c:pt idx="124">
                  <c:v>15.943940158333334</c:v>
                </c:pt>
                <c:pt idx="125">
                  <c:v>16.004213833333335</c:v>
                </c:pt>
                <c:pt idx="126">
                  <c:v>16.017214783333333</c:v>
                </c:pt>
                <c:pt idx="127">
                  <c:v>15.946866666666667</c:v>
                </c:pt>
                <c:pt idx="128">
                  <c:v>15.937773816666668</c:v>
                </c:pt>
                <c:pt idx="129">
                  <c:v>15.827012608333334</c:v>
                </c:pt>
                <c:pt idx="130">
                  <c:v>15.78327365</c:v>
                </c:pt>
                <c:pt idx="131">
                  <c:v>15.600811266666666</c:v>
                </c:pt>
                <c:pt idx="132">
                  <c:v>15.477466299999998</c:v>
                </c:pt>
                <c:pt idx="133">
                  <c:v>15.365643533333333</c:v>
                </c:pt>
                <c:pt idx="134">
                  <c:v>15.247038116666667</c:v>
                </c:pt>
                <c:pt idx="135">
                  <c:v>15.162296533333334</c:v>
                </c:pt>
                <c:pt idx="136">
                  <c:v>15.053501000000002</c:v>
                </c:pt>
                <c:pt idx="137">
                  <c:v>14.916373441666666</c:v>
                </c:pt>
                <c:pt idx="138">
                  <c:v>14.811482675000001</c:v>
                </c:pt>
                <c:pt idx="139">
                  <c:v>14.672855533333333</c:v>
                </c:pt>
                <c:pt idx="140">
                  <c:v>14.583801575000003</c:v>
                </c:pt>
                <c:pt idx="141">
                  <c:v>14.451809991666666</c:v>
                </c:pt>
                <c:pt idx="142">
                  <c:v>14.299788599999999</c:v>
                </c:pt>
                <c:pt idx="143">
                  <c:v>14.184465141666664</c:v>
                </c:pt>
                <c:pt idx="144">
                  <c:v>14.078649866666666</c:v>
                </c:pt>
                <c:pt idx="145">
                  <c:v>13.975438491666665</c:v>
                </c:pt>
                <c:pt idx="146">
                  <c:v>13.884444725</c:v>
                </c:pt>
                <c:pt idx="147">
                  <c:v>13.707955891666666</c:v>
                </c:pt>
                <c:pt idx="148">
                  <c:v>13.519384783333331</c:v>
                </c:pt>
                <c:pt idx="149">
                  <c:v>13.431130683333334</c:v>
                </c:pt>
                <c:pt idx="150">
                  <c:v>13.368348500000002</c:v>
                </c:pt>
                <c:pt idx="151">
                  <c:v>13.303572091666666</c:v>
                </c:pt>
                <c:pt idx="152">
                  <c:v>13.167008266666665</c:v>
                </c:pt>
                <c:pt idx="153">
                  <c:v>13.104882041666665</c:v>
                </c:pt>
                <c:pt idx="154">
                  <c:v>13.051063841666666</c:v>
                </c:pt>
                <c:pt idx="155">
                  <c:v>13.000224216666668</c:v>
                </c:pt>
                <c:pt idx="156">
                  <c:v>12.880245825000001</c:v>
                </c:pt>
                <c:pt idx="157">
                  <c:v>12.783363150000001</c:v>
                </c:pt>
                <c:pt idx="158">
                  <c:v>12.678096891666664</c:v>
                </c:pt>
                <c:pt idx="159">
                  <c:v>12.576206033333335</c:v>
                </c:pt>
                <c:pt idx="160">
                  <c:v>12.469964158333335</c:v>
                </c:pt>
                <c:pt idx="161">
                  <c:v>12.373748266666668</c:v>
                </c:pt>
                <c:pt idx="162">
                  <c:v>12.201007508333333</c:v>
                </c:pt>
                <c:pt idx="163">
                  <c:v>12.117621291666667</c:v>
                </c:pt>
                <c:pt idx="164">
                  <c:v>12.098470933333333</c:v>
                </c:pt>
                <c:pt idx="165">
                  <c:v>12.079163491666668</c:v>
                </c:pt>
                <c:pt idx="166">
                  <c:v>12.014476233333333</c:v>
                </c:pt>
                <c:pt idx="167">
                  <c:v>12.056500274999999</c:v>
                </c:pt>
                <c:pt idx="168">
                  <c:v>12.146135799999998</c:v>
                </c:pt>
                <c:pt idx="169">
                  <c:v>12.250877099999999</c:v>
                </c:pt>
                <c:pt idx="170">
                  <c:v>12.409228816666669</c:v>
                </c:pt>
                <c:pt idx="171">
                  <c:v>12.602435183333332</c:v>
                </c:pt>
                <c:pt idx="172">
                  <c:v>12.816844891666667</c:v>
                </c:pt>
                <c:pt idx="173">
                  <c:v>12.892972358333337</c:v>
                </c:pt>
                <c:pt idx="174">
                  <c:v>13.069986958333336</c:v>
                </c:pt>
                <c:pt idx="175">
                  <c:v>13.284924366666665</c:v>
                </c:pt>
                <c:pt idx="176">
                  <c:v>13.384758266666665</c:v>
                </c:pt>
                <c:pt idx="177">
                  <c:v>13.476043891666665</c:v>
                </c:pt>
                <c:pt idx="178">
                  <c:v>13.625832633333332</c:v>
                </c:pt>
                <c:pt idx="179">
                  <c:v>13.625141091666665</c:v>
                </c:pt>
                <c:pt idx="180">
                  <c:v>13.595577108333336</c:v>
                </c:pt>
                <c:pt idx="181">
                  <c:v>13.519521208333336</c:v>
                </c:pt>
                <c:pt idx="182">
                  <c:v>13.401519658333335</c:v>
                </c:pt>
                <c:pt idx="183">
                  <c:v>13.338335774999999</c:v>
                </c:pt>
                <c:pt idx="184">
                  <c:v>13.190379274999998</c:v>
                </c:pt>
                <c:pt idx="185">
                  <c:v>13.181502974999999</c:v>
                </c:pt>
                <c:pt idx="186">
                  <c:v>13.137641774999999</c:v>
                </c:pt>
                <c:pt idx="187">
                  <c:v>12.999385666666667</c:v>
                </c:pt>
                <c:pt idx="188">
                  <c:v>12.901806491666667</c:v>
                </c:pt>
                <c:pt idx="189">
                  <c:v>12.785598991666667</c:v>
                </c:pt>
                <c:pt idx="190">
                  <c:v>12.647300333333334</c:v>
                </c:pt>
                <c:pt idx="191">
                  <c:v>12.534811116666665</c:v>
                </c:pt>
                <c:pt idx="192">
                  <c:v>12.505285733333331</c:v>
                </c:pt>
                <c:pt idx="193">
                  <c:v>12.496236583333333</c:v>
                </c:pt>
                <c:pt idx="194">
                  <c:v>12.459561783333335</c:v>
                </c:pt>
                <c:pt idx="195">
                  <c:v>12.366611066666669</c:v>
                </c:pt>
                <c:pt idx="196">
                  <c:v>12.371625983333333</c:v>
                </c:pt>
                <c:pt idx="197">
                  <c:v>12.254548483333336</c:v>
                </c:pt>
                <c:pt idx="198">
                  <c:v>12.154234875</c:v>
                </c:pt>
                <c:pt idx="199">
                  <c:v>12.078599025000001</c:v>
                </c:pt>
                <c:pt idx="200">
                  <c:v>11.996471358333331</c:v>
                </c:pt>
                <c:pt idx="201">
                  <c:v>11.951596866666668</c:v>
                </c:pt>
                <c:pt idx="202">
                  <c:v>11.910221725</c:v>
                </c:pt>
                <c:pt idx="203">
                  <c:v>11.854391208333332</c:v>
                </c:pt>
                <c:pt idx="204">
                  <c:v>11.773230391666667</c:v>
                </c:pt>
                <c:pt idx="205">
                  <c:v>11.672970416666667</c:v>
                </c:pt>
                <c:pt idx="206">
                  <c:v>11.572864299999999</c:v>
                </c:pt>
                <c:pt idx="207">
                  <c:v>11.521176708333334</c:v>
                </c:pt>
                <c:pt idx="208">
                  <c:v>11.455116433333332</c:v>
                </c:pt>
                <c:pt idx="209">
                  <c:v>11.476746166666667</c:v>
                </c:pt>
                <c:pt idx="210">
                  <c:v>11.449495524999998</c:v>
                </c:pt>
                <c:pt idx="211">
                  <c:v>11.429638741666666</c:v>
                </c:pt>
                <c:pt idx="212">
                  <c:v>11.405404816666668</c:v>
                </c:pt>
                <c:pt idx="213">
                  <c:v>11.359991591666668</c:v>
                </c:pt>
                <c:pt idx="214">
                  <c:v>11.290163649999998</c:v>
                </c:pt>
                <c:pt idx="215">
                  <c:v>11.212594949999998</c:v>
                </c:pt>
                <c:pt idx="216">
                  <c:v>11.147292608333332</c:v>
                </c:pt>
                <c:pt idx="217">
                  <c:v>11.126051641666665</c:v>
                </c:pt>
                <c:pt idx="218">
                  <c:v>11.084254458333334</c:v>
                </c:pt>
                <c:pt idx="219">
                  <c:v>11.000858174999999</c:v>
                </c:pt>
                <c:pt idx="220">
                  <c:v>10.950777375000001</c:v>
                </c:pt>
                <c:pt idx="221">
                  <c:v>10.798426758333335</c:v>
                </c:pt>
                <c:pt idx="222">
                  <c:v>10.747609183333333</c:v>
                </c:pt>
                <c:pt idx="223">
                  <c:v>10.718421691666668</c:v>
                </c:pt>
                <c:pt idx="224">
                  <c:v>10.647754333333333</c:v>
                </c:pt>
                <c:pt idx="225">
                  <c:v>10.609867733333333</c:v>
                </c:pt>
                <c:pt idx="226">
                  <c:v>10.573887275000001</c:v>
                </c:pt>
                <c:pt idx="227">
                  <c:v>10.585162391666666</c:v>
                </c:pt>
                <c:pt idx="228">
                  <c:v>10.534495208333334</c:v>
                </c:pt>
                <c:pt idx="229">
                  <c:v>10.512541749999999</c:v>
                </c:pt>
                <c:pt idx="230">
                  <c:v>10.472815966666666</c:v>
                </c:pt>
                <c:pt idx="231">
                  <c:v>10.429901041666668</c:v>
                </c:pt>
                <c:pt idx="232">
                  <c:v>10.349868008333333</c:v>
                </c:pt>
                <c:pt idx="233">
                  <c:v>10.326297075000001</c:v>
                </c:pt>
                <c:pt idx="234">
                  <c:v>10.269874083333333</c:v>
                </c:pt>
                <c:pt idx="235">
                  <c:v>10.129774233333332</c:v>
                </c:pt>
                <c:pt idx="236">
                  <c:v>10.105183016666667</c:v>
                </c:pt>
                <c:pt idx="237">
                  <c:v>10.020151425</c:v>
                </c:pt>
                <c:pt idx="238">
                  <c:v>9.9245062750000006</c:v>
                </c:pt>
                <c:pt idx="239">
                  <c:v>9.824612591666666</c:v>
                </c:pt>
                <c:pt idx="240">
                  <c:v>9.7359418166666671</c:v>
                </c:pt>
                <c:pt idx="241">
                  <c:v>9.5986112333333349</c:v>
                </c:pt>
                <c:pt idx="242">
                  <c:v>9.5114264833333344</c:v>
                </c:pt>
                <c:pt idx="243">
                  <c:v>9.4430989750000016</c:v>
                </c:pt>
                <c:pt idx="244">
                  <c:v>9.3990389750000016</c:v>
                </c:pt>
                <c:pt idx="245">
                  <c:v>9.394472891666668</c:v>
                </c:pt>
                <c:pt idx="246">
                  <c:v>9.3197451000000004</c:v>
                </c:pt>
                <c:pt idx="247">
                  <c:v>9.3648785833333346</c:v>
                </c:pt>
                <c:pt idx="248">
                  <c:v>9.3829057416666668</c:v>
                </c:pt>
                <c:pt idx="249">
                  <c:v>9.3572929249999994</c:v>
                </c:pt>
                <c:pt idx="250">
                  <c:v>9.300654175</c:v>
                </c:pt>
                <c:pt idx="251">
                  <c:v>9.1666118666666669</c:v>
                </c:pt>
                <c:pt idx="252">
                  <c:v>9.105098066666665</c:v>
                </c:pt>
                <c:pt idx="253">
                  <c:v>9.0955312916666653</c:v>
                </c:pt>
                <c:pt idx="254">
                  <c:v>9.1071313416666655</c:v>
                </c:pt>
                <c:pt idx="255">
                  <c:v>9.1122186583333313</c:v>
                </c:pt>
                <c:pt idx="256">
                  <c:v>9.1018466833333331</c:v>
                </c:pt>
                <c:pt idx="257">
                  <c:v>8.9425219999999985</c:v>
                </c:pt>
                <c:pt idx="258">
                  <c:v>8.9001206166666655</c:v>
                </c:pt>
                <c:pt idx="259">
                  <c:v>8.8246386333333344</c:v>
                </c:pt>
                <c:pt idx="260">
                  <c:v>8.781603341666667</c:v>
                </c:pt>
                <c:pt idx="261">
                  <c:v>8.8041447083333342</c:v>
                </c:pt>
                <c:pt idx="262">
                  <c:v>8.9029573166666669</c:v>
                </c:pt>
                <c:pt idx="263">
                  <c:v>9.1630110166666672</c:v>
                </c:pt>
                <c:pt idx="264">
                  <c:v>9.4646515666666655</c:v>
                </c:pt>
                <c:pt idx="265">
                  <c:v>9.6930984416666686</c:v>
                </c:pt>
                <c:pt idx="266">
                  <c:v>9.9467912833333347</c:v>
                </c:pt>
                <c:pt idx="267">
                  <c:v>10.197782875000001</c:v>
                </c:pt>
                <c:pt idx="268">
                  <c:v>10.408599641666669</c:v>
                </c:pt>
                <c:pt idx="269">
                  <c:v>10.733966133333332</c:v>
                </c:pt>
                <c:pt idx="270">
                  <c:v>10.970680091666665</c:v>
                </c:pt>
                <c:pt idx="271">
                  <c:v>11.169673691666667</c:v>
                </c:pt>
                <c:pt idx="272">
                  <c:v>11.336362975</c:v>
                </c:pt>
                <c:pt idx="273">
                  <c:v>11.4549199</c:v>
                </c:pt>
                <c:pt idx="274">
                  <c:v>11.558123858333332</c:v>
                </c:pt>
                <c:pt idx="275">
                  <c:v>11.608096975</c:v>
                </c:pt>
                <c:pt idx="276">
                  <c:v>11.600471208333333</c:v>
                </c:pt>
                <c:pt idx="277">
                  <c:v>11.626947308333333</c:v>
                </c:pt>
                <c:pt idx="278">
                  <c:v>11.556366883333332</c:v>
                </c:pt>
                <c:pt idx="279">
                  <c:v>11.516799950000001</c:v>
                </c:pt>
                <c:pt idx="280">
                  <c:v>11.523969141666667</c:v>
                </c:pt>
                <c:pt idx="281">
                  <c:v>11.516824124999999</c:v>
                </c:pt>
                <c:pt idx="282">
                  <c:v>11.486726633333333</c:v>
                </c:pt>
                <c:pt idx="283">
                  <c:v>11.549026925</c:v>
                </c:pt>
                <c:pt idx="284">
                  <c:v>11.550638983333334</c:v>
                </c:pt>
                <c:pt idx="285">
                  <c:v>11.541086224999999</c:v>
                </c:pt>
                <c:pt idx="286">
                  <c:v>11.571842116666666</c:v>
                </c:pt>
                <c:pt idx="287">
                  <c:v>11.609337591666666</c:v>
                </c:pt>
                <c:pt idx="288">
                  <c:v>11.563181633333334</c:v>
                </c:pt>
                <c:pt idx="289">
                  <c:v>11.507827499999999</c:v>
                </c:pt>
                <c:pt idx="290">
                  <c:v>11.484714083333332</c:v>
                </c:pt>
                <c:pt idx="291">
                  <c:v>11.446561158333331</c:v>
                </c:pt>
                <c:pt idx="292">
                  <c:v>11.413493699999998</c:v>
                </c:pt>
                <c:pt idx="293">
                  <c:v>11.381755616666666</c:v>
                </c:pt>
                <c:pt idx="294">
                  <c:v>11.378696858333333</c:v>
                </c:pt>
                <c:pt idx="295">
                  <c:v>11.301668358333332</c:v>
                </c:pt>
                <c:pt idx="296">
                  <c:v>11.297313716666665</c:v>
                </c:pt>
                <c:pt idx="297">
                  <c:v>11.359261466666664</c:v>
                </c:pt>
                <c:pt idx="298">
                  <c:v>11.330634149999996</c:v>
                </c:pt>
                <c:pt idx="299">
                  <c:v>11.329708374999997</c:v>
                </c:pt>
                <c:pt idx="300">
                  <c:v>11.380077766666666</c:v>
                </c:pt>
                <c:pt idx="301">
                  <c:v>11.344127591666668</c:v>
                </c:pt>
                <c:pt idx="302">
                  <c:v>11.415871866666665</c:v>
                </c:pt>
                <c:pt idx="303">
                  <c:v>11.452738750000002</c:v>
                </c:pt>
                <c:pt idx="304">
                  <c:v>11.521624858333332</c:v>
                </c:pt>
                <c:pt idx="305">
                  <c:v>11.540604058333335</c:v>
                </c:pt>
                <c:pt idx="306">
                  <c:v>11.596688258333335</c:v>
                </c:pt>
                <c:pt idx="307">
                  <c:v>11.685991866666669</c:v>
                </c:pt>
                <c:pt idx="308">
                  <c:v>11.696785758333334</c:v>
                </c:pt>
                <c:pt idx="309">
                  <c:v>11.71553416666667</c:v>
                </c:pt>
                <c:pt idx="310">
                  <c:v>11.770211733333333</c:v>
                </c:pt>
                <c:pt idx="311">
                  <c:v>11.806747308333334</c:v>
                </c:pt>
                <c:pt idx="312">
                  <c:v>11.849693683333333</c:v>
                </c:pt>
                <c:pt idx="313">
                  <c:v>11.915696883333338</c:v>
                </c:pt>
                <c:pt idx="314">
                  <c:v>11.871857175000001</c:v>
                </c:pt>
                <c:pt idx="315">
                  <c:v>11.887433074999999</c:v>
                </c:pt>
                <c:pt idx="316">
                  <c:v>11.888651125000001</c:v>
                </c:pt>
                <c:pt idx="317">
                  <c:v>11.993276025000002</c:v>
                </c:pt>
                <c:pt idx="318">
                  <c:v>12.058842475000001</c:v>
                </c:pt>
                <c:pt idx="319">
                  <c:v>12.131077441666667</c:v>
                </c:pt>
                <c:pt idx="320">
                  <c:v>12.17807244166667</c:v>
                </c:pt>
                <c:pt idx="321">
                  <c:v>12.208847949999999</c:v>
                </c:pt>
                <c:pt idx="322">
                  <c:v>12.236215991666667</c:v>
                </c:pt>
                <c:pt idx="323">
                  <c:v>12.331000641666668</c:v>
                </c:pt>
                <c:pt idx="324">
                  <c:v>12.363530708333331</c:v>
                </c:pt>
                <c:pt idx="325">
                  <c:v>12.461082091666666</c:v>
                </c:pt>
                <c:pt idx="326">
                  <c:v>12.597775766666665</c:v>
                </c:pt>
                <c:pt idx="327">
                  <c:v>12.723310841666665</c:v>
                </c:pt>
                <c:pt idx="328">
                  <c:v>12.892927608333332</c:v>
                </c:pt>
                <c:pt idx="329">
                  <c:v>12.937116875000001</c:v>
                </c:pt>
                <c:pt idx="330">
                  <c:v>12.991425125000001</c:v>
                </c:pt>
                <c:pt idx="331">
                  <c:v>13.097777024999999</c:v>
                </c:pt>
                <c:pt idx="332">
                  <c:v>13.250442183333332</c:v>
                </c:pt>
                <c:pt idx="333">
                  <c:v>13.301090516666667</c:v>
                </c:pt>
                <c:pt idx="334">
                  <c:v>13.471596441666668</c:v>
                </c:pt>
                <c:pt idx="335">
                  <c:v>13.444228191666667</c:v>
                </c:pt>
                <c:pt idx="336">
                  <c:v>13.531541858333334</c:v>
                </c:pt>
                <c:pt idx="337">
                  <c:v>13.568611066666667</c:v>
                </c:pt>
                <c:pt idx="338">
                  <c:v>13.561972133333333</c:v>
                </c:pt>
                <c:pt idx="339">
                  <c:v>13.537375566666666</c:v>
                </c:pt>
                <c:pt idx="340">
                  <c:v>13.539279824999999</c:v>
                </c:pt>
                <c:pt idx="341">
                  <c:v>13.543476974999999</c:v>
                </c:pt>
                <c:pt idx="342">
                  <c:v>13.475839341666669</c:v>
                </c:pt>
                <c:pt idx="343">
                  <c:v>13.336517541666666</c:v>
                </c:pt>
                <c:pt idx="344">
                  <c:v>13.179623808333332</c:v>
                </c:pt>
                <c:pt idx="345">
                  <c:v>13.096230858333334</c:v>
                </c:pt>
                <c:pt idx="346">
                  <c:v>12.964272149999999</c:v>
                </c:pt>
                <c:pt idx="347">
                  <c:v>12.810640233333332</c:v>
                </c:pt>
                <c:pt idx="348">
                  <c:v>12.660651216666666</c:v>
                </c:pt>
                <c:pt idx="349">
                  <c:v>12.557412941666664</c:v>
                </c:pt>
                <c:pt idx="350">
                  <c:v>12.483945633333335</c:v>
                </c:pt>
                <c:pt idx="351">
                  <c:v>12.479567125000001</c:v>
                </c:pt>
                <c:pt idx="352">
                  <c:v>12.449615041666668</c:v>
                </c:pt>
                <c:pt idx="353">
                  <c:v>12.43130315</c:v>
                </c:pt>
                <c:pt idx="354">
                  <c:v>12.422824624999999</c:v>
                </c:pt>
                <c:pt idx="355">
                  <c:v>12.430566975</c:v>
                </c:pt>
                <c:pt idx="356">
                  <c:v>12.539528466666665</c:v>
                </c:pt>
                <c:pt idx="357">
                  <c:v>12.635865825000002</c:v>
                </c:pt>
                <c:pt idx="358">
                  <c:v>12.604546875000002</c:v>
                </c:pt>
                <c:pt idx="359">
                  <c:v>12.70555075</c:v>
                </c:pt>
                <c:pt idx="360">
                  <c:v>12.819480566666668</c:v>
                </c:pt>
                <c:pt idx="361">
                  <c:v>12.862620075000002</c:v>
                </c:pt>
                <c:pt idx="362">
                  <c:v>12.873957600000002</c:v>
                </c:pt>
                <c:pt idx="363">
                  <c:v>12.878336958333335</c:v>
                </c:pt>
                <c:pt idx="364">
                  <c:v>12.846814966666665</c:v>
                </c:pt>
                <c:pt idx="365">
                  <c:v>12.830077475000001</c:v>
                </c:pt>
                <c:pt idx="366">
                  <c:v>12.815936149999997</c:v>
                </c:pt>
                <c:pt idx="367">
                  <c:v>12.770141708333332</c:v>
                </c:pt>
                <c:pt idx="368">
                  <c:v>12.675309891666666</c:v>
                </c:pt>
                <c:pt idx="369">
                  <c:v>12.598096425</c:v>
                </c:pt>
                <c:pt idx="370">
                  <c:v>12.593454225</c:v>
                </c:pt>
                <c:pt idx="371">
                  <c:v>12.614060350000001</c:v>
                </c:pt>
                <c:pt idx="372">
                  <c:v>12.546632491666665</c:v>
                </c:pt>
                <c:pt idx="373" formatCode="General">
                  <c:v>12.536701358333334</c:v>
                </c:pt>
              </c:numCache>
            </c:numRef>
          </c:val>
          <c:smooth val="0"/>
          <c:extLst>
            <c:ext xmlns:c16="http://schemas.microsoft.com/office/drawing/2014/chart" uri="{C3380CC4-5D6E-409C-BE32-E72D297353CC}">
              <c16:uniqueId val="{00000001-D3A9-4A07-AD66-FF5F037BC20E}"/>
            </c:ext>
          </c:extLst>
        </c:ser>
        <c:dLbls>
          <c:showLegendKey val="0"/>
          <c:showVal val="0"/>
          <c:showCatName val="0"/>
          <c:showSerName val="0"/>
          <c:showPercent val="0"/>
          <c:showBubbleSize val="0"/>
        </c:dLbls>
        <c:smooth val="0"/>
        <c:axId val="635918856"/>
        <c:axId val="635919248"/>
      </c:lineChart>
      <c:dateAx>
        <c:axId val="635918856"/>
        <c:scaling>
          <c:orientation val="minMax"/>
          <c:max val="43191"/>
          <c:min val="34425"/>
        </c:scaling>
        <c:delete val="0"/>
        <c:axPos val="b"/>
        <c:numFmt formatCode="mmm\-yy" sourceLinked="0"/>
        <c:majorTickMark val="none"/>
        <c:minorTickMark val="none"/>
        <c:tickLblPos val="nextTo"/>
        <c:spPr>
          <a:ln>
            <a:solidFill>
              <a:schemeClr val="tx1"/>
            </a:solidFill>
          </a:ln>
        </c:spPr>
        <c:txPr>
          <a:bodyPr rot="0" vert="horz"/>
          <a:lstStyle/>
          <a:p>
            <a:pPr>
              <a:defRPr sz="2000" b="0" i="0" u="none" strike="noStrike" baseline="0">
                <a:solidFill>
                  <a:srgbClr val="000000"/>
                </a:solidFill>
                <a:latin typeface="Arial"/>
                <a:ea typeface="Arial"/>
                <a:cs typeface="Arial"/>
              </a:defRPr>
            </a:pPr>
            <a:endParaRPr lang="en-US"/>
          </a:p>
        </c:txPr>
        <c:crossAx val="635919248"/>
        <c:crosses val="autoZero"/>
        <c:auto val="1"/>
        <c:lblOffset val="100"/>
        <c:baseTimeUnit val="months"/>
        <c:majorUnit val="4"/>
        <c:majorTimeUnit val="years"/>
      </c:dateAx>
      <c:valAx>
        <c:axId val="635919248"/>
        <c:scaling>
          <c:orientation val="minMax"/>
          <c:max val="21"/>
          <c:min val="3"/>
        </c:scaling>
        <c:delete val="0"/>
        <c:axPos val="l"/>
        <c:title>
          <c:tx>
            <c:rich>
              <a:bodyPr rot="0" vert="horz"/>
              <a:lstStyle/>
              <a:p>
                <a:pPr algn="ctr">
                  <a:defRPr sz="1800" b="0" i="0" u="none" strike="noStrike" baseline="0">
                    <a:solidFill>
                      <a:srgbClr val="000000"/>
                    </a:solidFill>
                    <a:latin typeface="Arial"/>
                    <a:ea typeface="Arial"/>
                    <a:cs typeface="Arial"/>
                  </a:defRPr>
                </a:pPr>
                <a:r>
                  <a:rPr lang="en-AU" sz="1800"/>
                  <a:t>%</a:t>
                </a:r>
              </a:p>
            </c:rich>
          </c:tx>
          <c:layout>
            <c:manualLayout>
              <c:xMode val="edge"/>
              <c:yMode val="edge"/>
              <c:x val="2.5169690148934859E-2"/>
              <c:y val="5.16544844186025E-2"/>
            </c:manualLayout>
          </c:layout>
          <c:overlay val="0"/>
        </c:title>
        <c:numFmt formatCode="0" sourceLinked="0"/>
        <c:majorTickMark val="out"/>
        <c:minorTickMark val="none"/>
        <c:tickLblPos val="nextTo"/>
        <c:spPr>
          <a:ln>
            <a:solidFill>
              <a:schemeClr val="tx1"/>
            </a:solidFill>
          </a:ln>
        </c:spPr>
        <c:txPr>
          <a:bodyPr rot="0" vert="horz"/>
          <a:lstStyle/>
          <a:p>
            <a:pPr>
              <a:defRPr sz="2000" b="0" i="0" u="none" strike="noStrike" baseline="0">
                <a:solidFill>
                  <a:srgbClr val="000000"/>
                </a:solidFill>
                <a:latin typeface="Arial"/>
                <a:ea typeface="Arial"/>
                <a:cs typeface="Arial"/>
              </a:defRPr>
            </a:pPr>
            <a:endParaRPr lang="en-US"/>
          </a:p>
        </c:txPr>
        <c:crossAx val="635918856"/>
        <c:crosses val="autoZero"/>
        <c:crossBetween val="between"/>
      </c:valAx>
      <c:spPr>
        <a:ln>
          <a:solidFill>
            <a:schemeClr val="tx1">
              <a:lumMod val="65000"/>
              <a:lumOff val="35000"/>
            </a:schemeClr>
          </a:solidFill>
        </a:ln>
      </c:spPr>
    </c:plotArea>
    <c:legend>
      <c:legendPos val="r"/>
      <c:layout>
        <c:manualLayout>
          <c:xMode val="edge"/>
          <c:yMode val="edge"/>
          <c:x val="0.16166323253495474"/>
          <c:y val="0.69021888014932364"/>
          <c:w val="0.3092323871912816"/>
          <c:h val="9.7893651618276734E-2"/>
        </c:manualLayout>
      </c:layout>
      <c:overlay val="0"/>
      <c:txPr>
        <a:bodyPr/>
        <a:lstStyle/>
        <a:p>
          <a:pPr>
            <a:defRPr sz="1800" b="0" i="0" u="none" strike="noStrike" baseline="0">
              <a:solidFill>
                <a:srgbClr val="000000"/>
              </a:solidFill>
              <a:latin typeface="Arial"/>
              <a:ea typeface="Arial"/>
              <a:cs typeface="Arial"/>
            </a:defRPr>
          </a:pPr>
          <a:endParaRPr lang="en-US"/>
        </a:p>
      </c:txPr>
    </c:legend>
    <c:plotVisOnly val="1"/>
    <c:dispBlanksAs val="gap"/>
    <c:showDLblsOverMax val="0"/>
  </c:chart>
  <c:spPr>
    <a:ln>
      <a:noFill/>
    </a:ln>
  </c:spPr>
  <c:txPr>
    <a:bodyPr/>
    <a:lstStyle/>
    <a:p>
      <a:pPr>
        <a:defRPr sz="2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a:effectLst/>
              </a:rPr>
              <a:t>PARTICIPATION RATE</a:t>
            </a:r>
            <a:endParaRPr lang="en-AU" sz="2400">
              <a:effectLst/>
            </a:endParaRPr>
          </a:p>
          <a:p>
            <a:pPr algn="ctr">
              <a:defRPr/>
            </a:pPr>
            <a:r>
              <a:rPr lang="en-AU" sz="2400" b="0" i="0" baseline="0">
                <a:effectLst/>
              </a:rPr>
              <a:t>Annual Average, Seasonally Adjusted</a:t>
            </a:r>
            <a:endParaRPr lang="en-AU" sz="2400">
              <a:effectLst/>
            </a:endParaRPr>
          </a:p>
        </c:rich>
      </c:tx>
      <c:overlay val="1"/>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5176178655221245"/>
          <c:w val="0.88247358729064596"/>
          <c:h val="0.71038690243095237"/>
        </c:manualLayout>
      </c:layout>
      <c:lineChart>
        <c:grouping val="standard"/>
        <c:varyColors val="0"/>
        <c:ser>
          <c:idx val="0"/>
          <c:order val="0"/>
          <c:tx>
            <c:strRef>
              <c:f>'S26 Data'!$B$8</c:f>
              <c:strCache>
                <c:ptCount val="1"/>
                <c:pt idx="0">
                  <c:v>Western Australia</c:v>
                </c:pt>
              </c:strCache>
            </c:strRef>
          </c:tx>
          <c:spPr>
            <a:ln w="38100" cap="rnd">
              <a:solidFill>
                <a:srgbClr val="002060"/>
              </a:solidFill>
              <a:round/>
            </a:ln>
            <a:effectLst/>
          </c:spPr>
          <c:marker>
            <c:symbol val="none"/>
          </c:marker>
          <c:cat>
            <c:numRef>
              <c:f>'S26 Data'!$A$177:$A$537</c:f>
              <c:numCache>
                <c:formatCode>mmm\-yy</c:formatCode>
                <c:ptCount val="361"/>
                <c:pt idx="0">
                  <c:v>32234</c:v>
                </c:pt>
                <c:pt idx="1">
                  <c:v>32264</c:v>
                </c:pt>
                <c:pt idx="2">
                  <c:v>32295</c:v>
                </c:pt>
                <c:pt idx="3">
                  <c:v>32325</c:v>
                </c:pt>
                <c:pt idx="4">
                  <c:v>32356</c:v>
                </c:pt>
                <c:pt idx="5">
                  <c:v>32387</c:v>
                </c:pt>
                <c:pt idx="6">
                  <c:v>32417</c:v>
                </c:pt>
                <c:pt idx="7">
                  <c:v>32448</c:v>
                </c:pt>
                <c:pt idx="8">
                  <c:v>32478</c:v>
                </c:pt>
                <c:pt idx="9">
                  <c:v>32509</c:v>
                </c:pt>
                <c:pt idx="10">
                  <c:v>32540</c:v>
                </c:pt>
                <c:pt idx="11">
                  <c:v>32568</c:v>
                </c:pt>
                <c:pt idx="12">
                  <c:v>32599</c:v>
                </c:pt>
                <c:pt idx="13">
                  <c:v>32629</c:v>
                </c:pt>
                <c:pt idx="14">
                  <c:v>32660</c:v>
                </c:pt>
                <c:pt idx="15">
                  <c:v>32690</c:v>
                </c:pt>
                <c:pt idx="16">
                  <c:v>32721</c:v>
                </c:pt>
                <c:pt idx="17">
                  <c:v>32752</c:v>
                </c:pt>
                <c:pt idx="18">
                  <c:v>32782</c:v>
                </c:pt>
                <c:pt idx="19">
                  <c:v>32813</c:v>
                </c:pt>
                <c:pt idx="20">
                  <c:v>32843</c:v>
                </c:pt>
                <c:pt idx="21">
                  <c:v>32874</c:v>
                </c:pt>
                <c:pt idx="22">
                  <c:v>32905</c:v>
                </c:pt>
                <c:pt idx="23">
                  <c:v>32933</c:v>
                </c:pt>
                <c:pt idx="24">
                  <c:v>32964</c:v>
                </c:pt>
                <c:pt idx="25">
                  <c:v>32994</c:v>
                </c:pt>
                <c:pt idx="26">
                  <c:v>33025</c:v>
                </c:pt>
                <c:pt idx="27">
                  <c:v>33055</c:v>
                </c:pt>
                <c:pt idx="28">
                  <c:v>33086</c:v>
                </c:pt>
                <c:pt idx="29">
                  <c:v>33117</c:v>
                </c:pt>
                <c:pt idx="30">
                  <c:v>33147</c:v>
                </c:pt>
                <c:pt idx="31">
                  <c:v>33178</c:v>
                </c:pt>
                <c:pt idx="32">
                  <c:v>33208</c:v>
                </c:pt>
                <c:pt idx="33">
                  <c:v>33239</c:v>
                </c:pt>
                <c:pt idx="34">
                  <c:v>33270</c:v>
                </c:pt>
                <c:pt idx="35">
                  <c:v>33298</c:v>
                </c:pt>
                <c:pt idx="36">
                  <c:v>33329</c:v>
                </c:pt>
                <c:pt idx="37">
                  <c:v>33359</c:v>
                </c:pt>
                <c:pt idx="38">
                  <c:v>33390</c:v>
                </c:pt>
                <c:pt idx="39">
                  <c:v>33420</c:v>
                </c:pt>
                <c:pt idx="40">
                  <c:v>33451</c:v>
                </c:pt>
                <c:pt idx="41">
                  <c:v>33482</c:v>
                </c:pt>
                <c:pt idx="42">
                  <c:v>33512</c:v>
                </c:pt>
                <c:pt idx="43">
                  <c:v>33543</c:v>
                </c:pt>
                <c:pt idx="44">
                  <c:v>33573</c:v>
                </c:pt>
                <c:pt idx="45">
                  <c:v>33604</c:v>
                </c:pt>
                <c:pt idx="46">
                  <c:v>33635</c:v>
                </c:pt>
                <c:pt idx="47">
                  <c:v>33664</c:v>
                </c:pt>
                <c:pt idx="48">
                  <c:v>33695</c:v>
                </c:pt>
                <c:pt idx="49">
                  <c:v>33725</c:v>
                </c:pt>
                <c:pt idx="50">
                  <c:v>33756</c:v>
                </c:pt>
                <c:pt idx="51">
                  <c:v>33786</c:v>
                </c:pt>
                <c:pt idx="52">
                  <c:v>33817</c:v>
                </c:pt>
                <c:pt idx="53">
                  <c:v>33848</c:v>
                </c:pt>
                <c:pt idx="54">
                  <c:v>33878</c:v>
                </c:pt>
                <c:pt idx="55">
                  <c:v>33909</c:v>
                </c:pt>
                <c:pt idx="56">
                  <c:v>33939</c:v>
                </c:pt>
                <c:pt idx="57">
                  <c:v>33970</c:v>
                </c:pt>
                <c:pt idx="58">
                  <c:v>34001</c:v>
                </c:pt>
                <c:pt idx="59">
                  <c:v>34029</c:v>
                </c:pt>
                <c:pt idx="60">
                  <c:v>34060</c:v>
                </c:pt>
                <c:pt idx="61">
                  <c:v>34090</c:v>
                </c:pt>
                <c:pt idx="62">
                  <c:v>34121</c:v>
                </c:pt>
                <c:pt idx="63">
                  <c:v>34151</c:v>
                </c:pt>
                <c:pt idx="64">
                  <c:v>34182</c:v>
                </c:pt>
                <c:pt idx="65">
                  <c:v>34213</c:v>
                </c:pt>
                <c:pt idx="66">
                  <c:v>34243</c:v>
                </c:pt>
                <c:pt idx="67">
                  <c:v>34274</c:v>
                </c:pt>
                <c:pt idx="68">
                  <c:v>34304</c:v>
                </c:pt>
                <c:pt idx="69">
                  <c:v>34335</c:v>
                </c:pt>
                <c:pt idx="70">
                  <c:v>34366</c:v>
                </c:pt>
                <c:pt idx="71">
                  <c:v>34394</c:v>
                </c:pt>
                <c:pt idx="72">
                  <c:v>34425</c:v>
                </c:pt>
                <c:pt idx="73">
                  <c:v>34455</c:v>
                </c:pt>
                <c:pt idx="74">
                  <c:v>34486</c:v>
                </c:pt>
                <c:pt idx="75">
                  <c:v>34516</c:v>
                </c:pt>
                <c:pt idx="76">
                  <c:v>34547</c:v>
                </c:pt>
                <c:pt idx="77">
                  <c:v>34578</c:v>
                </c:pt>
                <c:pt idx="78">
                  <c:v>34608</c:v>
                </c:pt>
                <c:pt idx="79">
                  <c:v>34639</c:v>
                </c:pt>
                <c:pt idx="80">
                  <c:v>34669</c:v>
                </c:pt>
                <c:pt idx="81">
                  <c:v>34700</c:v>
                </c:pt>
                <c:pt idx="82">
                  <c:v>34731</c:v>
                </c:pt>
                <c:pt idx="83">
                  <c:v>34759</c:v>
                </c:pt>
                <c:pt idx="84">
                  <c:v>34790</c:v>
                </c:pt>
                <c:pt idx="85">
                  <c:v>34820</c:v>
                </c:pt>
                <c:pt idx="86">
                  <c:v>34851</c:v>
                </c:pt>
                <c:pt idx="87">
                  <c:v>34881</c:v>
                </c:pt>
                <c:pt idx="88">
                  <c:v>34912</c:v>
                </c:pt>
                <c:pt idx="89">
                  <c:v>34943</c:v>
                </c:pt>
                <c:pt idx="90">
                  <c:v>34973</c:v>
                </c:pt>
                <c:pt idx="91">
                  <c:v>35004</c:v>
                </c:pt>
                <c:pt idx="92">
                  <c:v>35034</c:v>
                </c:pt>
                <c:pt idx="93">
                  <c:v>35065</c:v>
                </c:pt>
                <c:pt idx="94">
                  <c:v>35096</c:v>
                </c:pt>
                <c:pt idx="95">
                  <c:v>35125</c:v>
                </c:pt>
                <c:pt idx="96">
                  <c:v>35156</c:v>
                </c:pt>
                <c:pt idx="97">
                  <c:v>35186</c:v>
                </c:pt>
                <c:pt idx="98">
                  <c:v>35217</c:v>
                </c:pt>
                <c:pt idx="99">
                  <c:v>35247</c:v>
                </c:pt>
                <c:pt idx="100">
                  <c:v>35278</c:v>
                </c:pt>
                <c:pt idx="101">
                  <c:v>35309</c:v>
                </c:pt>
                <c:pt idx="102">
                  <c:v>35339</c:v>
                </c:pt>
                <c:pt idx="103">
                  <c:v>35370</c:v>
                </c:pt>
                <c:pt idx="104">
                  <c:v>35400</c:v>
                </c:pt>
                <c:pt idx="105">
                  <c:v>35431</c:v>
                </c:pt>
                <c:pt idx="106">
                  <c:v>35462</c:v>
                </c:pt>
                <c:pt idx="107">
                  <c:v>35490</c:v>
                </c:pt>
                <c:pt idx="108">
                  <c:v>35521</c:v>
                </c:pt>
                <c:pt idx="109">
                  <c:v>35551</c:v>
                </c:pt>
                <c:pt idx="110">
                  <c:v>35582</c:v>
                </c:pt>
                <c:pt idx="111">
                  <c:v>35612</c:v>
                </c:pt>
                <c:pt idx="112">
                  <c:v>35643</c:v>
                </c:pt>
                <c:pt idx="113">
                  <c:v>35674</c:v>
                </c:pt>
                <c:pt idx="114">
                  <c:v>35704</c:v>
                </c:pt>
                <c:pt idx="115">
                  <c:v>35735</c:v>
                </c:pt>
                <c:pt idx="116">
                  <c:v>35765</c:v>
                </c:pt>
                <c:pt idx="117">
                  <c:v>35796</c:v>
                </c:pt>
                <c:pt idx="118">
                  <c:v>35827</c:v>
                </c:pt>
                <c:pt idx="119">
                  <c:v>35855</c:v>
                </c:pt>
                <c:pt idx="120">
                  <c:v>35886</c:v>
                </c:pt>
                <c:pt idx="121">
                  <c:v>35916</c:v>
                </c:pt>
                <c:pt idx="122">
                  <c:v>35947</c:v>
                </c:pt>
                <c:pt idx="123">
                  <c:v>35977</c:v>
                </c:pt>
                <c:pt idx="124">
                  <c:v>36008</c:v>
                </c:pt>
                <c:pt idx="125">
                  <c:v>36039</c:v>
                </c:pt>
                <c:pt idx="126">
                  <c:v>36069</c:v>
                </c:pt>
                <c:pt idx="127">
                  <c:v>36100</c:v>
                </c:pt>
                <c:pt idx="128">
                  <c:v>36130</c:v>
                </c:pt>
                <c:pt idx="129">
                  <c:v>36161</c:v>
                </c:pt>
                <c:pt idx="130">
                  <c:v>36192</c:v>
                </c:pt>
                <c:pt idx="131">
                  <c:v>36220</c:v>
                </c:pt>
                <c:pt idx="132">
                  <c:v>36251</c:v>
                </c:pt>
                <c:pt idx="133">
                  <c:v>36281</c:v>
                </c:pt>
                <c:pt idx="134">
                  <c:v>36312</c:v>
                </c:pt>
                <c:pt idx="135">
                  <c:v>36342</c:v>
                </c:pt>
                <c:pt idx="136">
                  <c:v>36373</c:v>
                </c:pt>
                <c:pt idx="137">
                  <c:v>36404</c:v>
                </c:pt>
                <c:pt idx="138">
                  <c:v>36434</c:v>
                </c:pt>
                <c:pt idx="139">
                  <c:v>36465</c:v>
                </c:pt>
                <c:pt idx="140">
                  <c:v>36495</c:v>
                </c:pt>
                <c:pt idx="141">
                  <c:v>36526</c:v>
                </c:pt>
                <c:pt idx="142">
                  <c:v>36557</c:v>
                </c:pt>
                <c:pt idx="143">
                  <c:v>36586</c:v>
                </c:pt>
                <c:pt idx="144">
                  <c:v>36617</c:v>
                </c:pt>
                <c:pt idx="145">
                  <c:v>36647</c:v>
                </c:pt>
                <c:pt idx="146">
                  <c:v>36678</c:v>
                </c:pt>
                <c:pt idx="147">
                  <c:v>36708</c:v>
                </c:pt>
                <c:pt idx="148">
                  <c:v>36739</c:v>
                </c:pt>
                <c:pt idx="149">
                  <c:v>36770</c:v>
                </c:pt>
                <c:pt idx="150">
                  <c:v>36800</c:v>
                </c:pt>
                <c:pt idx="151">
                  <c:v>36831</c:v>
                </c:pt>
                <c:pt idx="152">
                  <c:v>36861</c:v>
                </c:pt>
                <c:pt idx="153">
                  <c:v>36892</c:v>
                </c:pt>
                <c:pt idx="154">
                  <c:v>36923</c:v>
                </c:pt>
                <c:pt idx="155">
                  <c:v>36951</c:v>
                </c:pt>
                <c:pt idx="156">
                  <c:v>36982</c:v>
                </c:pt>
                <c:pt idx="157">
                  <c:v>37012</c:v>
                </c:pt>
                <c:pt idx="158">
                  <c:v>37043</c:v>
                </c:pt>
                <c:pt idx="159">
                  <c:v>37073</c:v>
                </c:pt>
                <c:pt idx="160">
                  <c:v>37104</c:v>
                </c:pt>
                <c:pt idx="161">
                  <c:v>37135</c:v>
                </c:pt>
                <c:pt idx="162">
                  <c:v>37165</c:v>
                </c:pt>
                <c:pt idx="163">
                  <c:v>37196</c:v>
                </c:pt>
                <c:pt idx="164">
                  <c:v>37226</c:v>
                </c:pt>
                <c:pt idx="165">
                  <c:v>37257</c:v>
                </c:pt>
                <c:pt idx="166">
                  <c:v>37288</c:v>
                </c:pt>
                <c:pt idx="167">
                  <c:v>37316</c:v>
                </c:pt>
                <c:pt idx="168">
                  <c:v>37347</c:v>
                </c:pt>
                <c:pt idx="169">
                  <c:v>37377</c:v>
                </c:pt>
                <c:pt idx="170">
                  <c:v>37408</c:v>
                </c:pt>
                <c:pt idx="171">
                  <c:v>37438</c:v>
                </c:pt>
                <c:pt idx="172">
                  <c:v>37469</c:v>
                </c:pt>
                <c:pt idx="173">
                  <c:v>37500</c:v>
                </c:pt>
                <c:pt idx="174">
                  <c:v>37530</c:v>
                </c:pt>
                <c:pt idx="175">
                  <c:v>37561</c:v>
                </c:pt>
                <c:pt idx="176">
                  <c:v>37591</c:v>
                </c:pt>
                <c:pt idx="177">
                  <c:v>37622</c:v>
                </c:pt>
                <c:pt idx="178">
                  <c:v>37653</c:v>
                </c:pt>
                <c:pt idx="179">
                  <c:v>37681</c:v>
                </c:pt>
                <c:pt idx="180">
                  <c:v>37712</c:v>
                </c:pt>
                <c:pt idx="181">
                  <c:v>37742</c:v>
                </c:pt>
                <c:pt idx="182">
                  <c:v>37773</c:v>
                </c:pt>
                <c:pt idx="183">
                  <c:v>37803</c:v>
                </c:pt>
                <c:pt idx="184">
                  <c:v>37834</c:v>
                </c:pt>
                <c:pt idx="185">
                  <c:v>37865</c:v>
                </c:pt>
                <c:pt idx="186">
                  <c:v>37895</c:v>
                </c:pt>
                <c:pt idx="187">
                  <c:v>37926</c:v>
                </c:pt>
                <c:pt idx="188">
                  <c:v>37956</c:v>
                </c:pt>
                <c:pt idx="189">
                  <c:v>37987</c:v>
                </c:pt>
                <c:pt idx="190">
                  <c:v>38018</c:v>
                </c:pt>
                <c:pt idx="191">
                  <c:v>38047</c:v>
                </c:pt>
                <c:pt idx="192">
                  <c:v>38078</c:v>
                </c:pt>
                <c:pt idx="193">
                  <c:v>38108</c:v>
                </c:pt>
                <c:pt idx="194">
                  <c:v>38139</c:v>
                </c:pt>
                <c:pt idx="195">
                  <c:v>38169</c:v>
                </c:pt>
                <c:pt idx="196">
                  <c:v>38200</c:v>
                </c:pt>
                <c:pt idx="197">
                  <c:v>38231</c:v>
                </c:pt>
                <c:pt idx="198">
                  <c:v>38261</c:v>
                </c:pt>
                <c:pt idx="199">
                  <c:v>38292</c:v>
                </c:pt>
                <c:pt idx="200">
                  <c:v>38322</c:v>
                </c:pt>
                <c:pt idx="201">
                  <c:v>38353</c:v>
                </c:pt>
                <c:pt idx="202">
                  <c:v>38384</c:v>
                </c:pt>
                <c:pt idx="203">
                  <c:v>38412</c:v>
                </c:pt>
                <c:pt idx="204">
                  <c:v>38443</c:v>
                </c:pt>
                <c:pt idx="205">
                  <c:v>38473</c:v>
                </c:pt>
                <c:pt idx="206">
                  <c:v>38504</c:v>
                </c:pt>
                <c:pt idx="207">
                  <c:v>38534</c:v>
                </c:pt>
                <c:pt idx="208">
                  <c:v>38565</c:v>
                </c:pt>
                <c:pt idx="209">
                  <c:v>38596</c:v>
                </c:pt>
                <c:pt idx="210">
                  <c:v>38626</c:v>
                </c:pt>
                <c:pt idx="211">
                  <c:v>38657</c:v>
                </c:pt>
                <c:pt idx="212">
                  <c:v>38687</c:v>
                </c:pt>
                <c:pt idx="213">
                  <c:v>38718</c:v>
                </c:pt>
                <c:pt idx="214">
                  <c:v>38749</c:v>
                </c:pt>
                <c:pt idx="215">
                  <c:v>38777</c:v>
                </c:pt>
                <c:pt idx="216">
                  <c:v>38808</c:v>
                </c:pt>
                <c:pt idx="217">
                  <c:v>38838</c:v>
                </c:pt>
                <c:pt idx="218">
                  <c:v>38869</c:v>
                </c:pt>
                <c:pt idx="219">
                  <c:v>38899</c:v>
                </c:pt>
                <c:pt idx="220">
                  <c:v>38930</c:v>
                </c:pt>
                <c:pt idx="221">
                  <c:v>38961</c:v>
                </c:pt>
                <c:pt idx="222">
                  <c:v>38991</c:v>
                </c:pt>
                <c:pt idx="223">
                  <c:v>39022</c:v>
                </c:pt>
                <c:pt idx="224">
                  <c:v>39052</c:v>
                </c:pt>
                <c:pt idx="225">
                  <c:v>39083</c:v>
                </c:pt>
                <c:pt idx="226">
                  <c:v>39114</c:v>
                </c:pt>
                <c:pt idx="227">
                  <c:v>39142</c:v>
                </c:pt>
                <c:pt idx="228">
                  <c:v>39173</c:v>
                </c:pt>
                <c:pt idx="229">
                  <c:v>39203</c:v>
                </c:pt>
                <c:pt idx="230">
                  <c:v>39234</c:v>
                </c:pt>
                <c:pt idx="231">
                  <c:v>39264</c:v>
                </c:pt>
                <c:pt idx="232">
                  <c:v>39295</c:v>
                </c:pt>
                <c:pt idx="233">
                  <c:v>39326</c:v>
                </c:pt>
                <c:pt idx="234">
                  <c:v>39356</c:v>
                </c:pt>
                <c:pt idx="235">
                  <c:v>39387</c:v>
                </c:pt>
                <c:pt idx="236">
                  <c:v>39417</c:v>
                </c:pt>
                <c:pt idx="237">
                  <c:v>39448</c:v>
                </c:pt>
                <c:pt idx="238">
                  <c:v>39479</c:v>
                </c:pt>
                <c:pt idx="239">
                  <c:v>39508</c:v>
                </c:pt>
                <c:pt idx="240">
                  <c:v>39539</c:v>
                </c:pt>
                <c:pt idx="241">
                  <c:v>39569</c:v>
                </c:pt>
                <c:pt idx="242">
                  <c:v>39600</c:v>
                </c:pt>
                <c:pt idx="243">
                  <c:v>39630</c:v>
                </c:pt>
                <c:pt idx="244">
                  <c:v>39661</c:v>
                </c:pt>
                <c:pt idx="245">
                  <c:v>39692</c:v>
                </c:pt>
                <c:pt idx="246">
                  <c:v>39722</c:v>
                </c:pt>
                <c:pt idx="247">
                  <c:v>39753</c:v>
                </c:pt>
                <c:pt idx="248">
                  <c:v>39783</c:v>
                </c:pt>
                <c:pt idx="249">
                  <c:v>39814</c:v>
                </c:pt>
                <c:pt idx="250">
                  <c:v>39845</c:v>
                </c:pt>
                <c:pt idx="251">
                  <c:v>39873</c:v>
                </c:pt>
                <c:pt idx="252">
                  <c:v>39904</c:v>
                </c:pt>
                <c:pt idx="253">
                  <c:v>39934</c:v>
                </c:pt>
                <c:pt idx="254">
                  <c:v>39965</c:v>
                </c:pt>
                <c:pt idx="255">
                  <c:v>39995</c:v>
                </c:pt>
                <c:pt idx="256">
                  <c:v>40026</c:v>
                </c:pt>
                <c:pt idx="257">
                  <c:v>40057</c:v>
                </c:pt>
                <c:pt idx="258">
                  <c:v>40087</c:v>
                </c:pt>
                <c:pt idx="259">
                  <c:v>40118</c:v>
                </c:pt>
                <c:pt idx="260">
                  <c:v>40148</c:v>
                </c:pt>
                <c:pt idx="261">
                  <c:v>40179</c:v>
                </c:pt>
                <c:pt idx="262">
                  <c:v>40210</c:v>
                </c:pt>
                <c:pt idx="263">
                  <c:v>40238</c:v>
                </c:pt>
                <c:pt idx="264">
                  <c:v>40269</c:v>
                </c:pt>
                <c:pt idx="265">
                  <c:v>40299</c:v>
                </c:pt>
                <c:pt idx="266">
                  <c:v>40330</c:v>
                </c:pt>
                <c:pt idx="267">
                  <c:v>40360</c:v>
                </c:pt>
                <c:pt idx="268">
                  <c:v>40391</c:v>
                </c:pt>
                <c:pt idx="269">
                  <c:v>40422</c:v>
                </c:pt>
                <c:pt idx="270">
                  <c:v>40452</c:v>
                </c:pt>
                <c:pt idx="271">
                  <c:v>40483</c:v>
                </c:pt>
                <c:pt idx="272">
                  <c:v>40513</c:v>
                </c:pt>
                <c:pt idx="273">
                  <c:v>40544</c:v>
                </c:pt>
                <c:pt idx="274">
                  <c:v>40575</c:v>
                </c:pt>
                <c:pt idx="275">
                  <c:v>40603</c:v>
                </c:pt>
                <c:pt idx="276">
                  <c:v>40634</c:v>
                </c:pt>
                <c:pt idx="277">
                  <c:v>40664</c:v>
                </c:pt>
                <c:pt idx="278">
                  <c:v>40695</c:v>
                </c:pt>
                <c:pt idx="279">
                  <c:v>40725</c:v>
                </c:pt>
                <c:pt idx="280">
                  <c:v>40756</c:v>
                </c:pt>
                <c:pt idx="281">
                  <c:v>40787</c:v>
                </c:pt>
                <c:pt idx="282">
                  <c:v>40817</c:v>
                </c:pt>
                <c:pt idx="283">
                  <c:v>40848</c:v>
                </c:pt>
                <c:pt idx="284">
                  <c:v>40878</c:v>
                </c:pt>
                <c:pt idx="285">
                  <c:v>40909</c:v>
                </c:pt>
                <c:pt idx="286">
                  <c:v>40940</c:v>
                </c:pt>
                <c:pt idx="287">
                  <c:v>40969</c:v>
                </c:pt>
                <c:pt idx="288">
                  <c:v>41000</c:v>
                </c:pt>
                <c:pt idx="289">
                  <c:v>41030</c:v>
                </c:pt>
                <c:pt idx="290">
                  <c:v>41061</c:v>
                </c:pt>
                <c:pt idx="291">
                  <c:v>41091</c:v>
                </c:pt>
                <c:pt idx="292">
                  <c:v>41122</c:v>
                </c:pt>
                <c:pt idx="293">
                  <c:v>41153</c:v>
                </c:pt>
                <c:pt idx="294">
                  <c:v>41183</c:v>
                </c:pt>
                <c:pt idx="295">
                  <c:v>41214</c:v>
                </c:pt>
                <c:pt idx="296">
                  <c:v>41244</c:v>
                </c:pt>
                <c:pt idx="297">
                  <c:v>41275</c:v>
                </c:pt>
                <c:pt idx="298">
                  <c:v>41306</c:v>
                </c:pt>
                <c:pt idx="299">
                  <c:v>41334</c:v>
                </c:pt>
                <c:pt idx="300">
                  <c:v>41365</c:v>
                </c:pt>
                <c:pt idx="301">
                  <c:v>41395</c:v>
                </c:pt>
                <c:pt idx="302">
                  <c:v>41426</c:v>
                </c:pt>
                <c:pt idx="303">
                  <c:v>41456</c:v>
                </c:pt>
                <c:pt idx="304">
                  <c:v>41487</c:v>
                </c:pt>
                <c:pt idx="305">
                  <c:v>41518</c:v>
                </c:pt>
                <c:pt idx="306">
                  <c:v>41548</c:v>
                </c:pt>
                <c:pt idx="307">
                  <c:v>41579</c:v>
                </c:pt>
                <c:pt idx="308">
                  <c:v>41609</c:v>
                </c:pt>
                <c:pt idx="309">
                  <c:v>41640</c:v>
                </c:pt>
                <c:pt idx="310">
                  <c:v>41671</c:v>
                </c:pt>
                <c:pt idx="311">
                  <c:v>41699</c:v>
                </c:pt>
                <c:pt idx="312">
                  <c:v>41730</c:v>
                </c:pt>
                <c:pt idx="313">
                  <c:v>41760</c:v>
                </c:pt>
                <c:pt idx="314">
                  <c:v>41791</c:v>
                </c:pt>
                <c:pt idx="315">
                  <c:v>41821</c:v>
                </c:pt>
                <c:pt idx="316">
                  <c:v>41852</c:v>
                </c:pt>
                <c:pt idx="317">
                  <c:v>41883</c:v>
                </c:pt>
                <c:pt idx="318">
                  <c:v>41913</c:v>
                </c:pt>
                <c:pt idx="319">
                  <c:v>41944</c:v>
                </c:pt>
                <c:pt idx="320">
                  <c:v>41974</c:v>
                </c:pt>
                <c:pt idx="321">
                  <c:v>42005</c:v>
                </c:pt>
                <c:pt idx="322">
                  <c:v>42036</c:v>
                </c:pt>
                <c:pt idx="323">
                  <c:v>42064</c:v>
                </c:pt>
                <c:pt idx="324">
                  <c:v>42095</c:v>
                </c:pt>
                <c:pt idx="325">
                  <c:v>42125</c:v>
                </c:pt>
                <c:pt idx="326">
                  <c:v>42156</c:v>
                </c:pt>
                <c:pt idx="327">
                  <c:v>42186</c:v>
                </c:pt>
                <c:pt idx="328">
                  <c:v>42217</c:v>
                </c:pt>
                <c:pt idx="329">
                  <c:v>42248</c:v>
                </c:pt>
                <c:pt idx="330">
                  <c:v>42278</c:v>
                </c:pt>
                <c:pt idx="331">
                  <c:v>42309</c:v>
                </c:pt>
                <c:pt idx="332">
                  <c:v>42339</c:v>
                </c:pt>
                <c:pt idx="333">
                  <c:v>42370</c:v>
                </c:pt>
                <c:pt idx="334">
                  <c:v>42401</c:v>
                </c:pt>
                <c:pt idx="335">
                  <c:v>42430</c:v>
                </c:pt>
                <c:pt idx="336">
                  <c:v>42461</c:v>
                </c:pt>
                <c:pt idx="337">
                  <c:v>42491</c:v>
                </c:pt>
                <c:pt idx="338">
                  <c:v>42522</c:v>
                </c:pt>
                <c:pt idx="339">
                  <c:v>42552</c:v>
                </c:pt>
                <c:pt idx="340">
                  <c:v>42583</c:v>
                </c:pt>
                <c:pt idx="341">
                  <c:v>42614</c:v>
                </c:pt>
                <c:pt idx="342">
                  <c:v>42644</c:v>
                </c:pt>
                <c:pt idx="343">
                  <c:v>42675</c:v>
                </c:pt>
                <c:pt idx="344">
                  <c:v>42705</c:v>
                </c:pt>
                <c:pt idx="345">
                  <c:v>42736</c:v>
                </c:pt>
                <c:pt idx="346">
                  <c:v>42767</c:v>
                </c:pt>
                <c:pt idx="347">
                  <c:v>42795</c:v>
                </c:pt>
                <c:pt idx="348">
                  <c:v>42826</c:v>
                </c:pt>
                <c:pt idx="349">
                  <c:v>42856</c:v>
                </c:pt>
                <c:pt idx="350">
                  <c:v>42887</c:v>
                </c:pt>
                <c:pt idx="351">
                  <c:v>42917</c:v>
                </c:pt>
                <c:pt idx="352">
                  <c:v>42948</c:v>
                </c:pt>
                <c:pt idx="353">
                  <c:v>42979</c:v>
                </c:pt>
                <c:pt idx="354">
                  <c:v>43009</c:v>
                </c:pt>
                <c:pt idx="355">
                  <c:v>43040</c:v>
                </c:pt>
                <c:pt idx="356">
                  <c:v>43070</c:v>
                </c:pt>
                <c:pt idx="357">
                  <c:v>43101</c:v>
                </c:pt>
                <c:pt idx="358">
                  <c:v>43132</c:v>
                </c:pt>
                <c:pt idx="359">
                  <c:v>43160</c:v>
                </c:pt>
                <c:pt idx="360">
                  <c:v>43191</c:v>
                </c:pt>
              </c:numCache>
            </c:numRef>
          </c:cat>
          <c:val>
            <c:numRef>
              <c:f>'S26 Data'!$B$177:$B$537</c:f>
              <c:numCache>
                <c:formatCode>0.0</c:formatCode>
                <c:ptCount val="361"/>
                <c:pt idx="0">
                  <c:v>64.42511068333333</c:v>
                </c:pt>
                <c:pt idx="1">
                  <c:v>64.528889758333335</c:v>
                </c:pt>
                <c:pt idx="2">
                  <c:v>64.593989241666662</c:v>
                </c:pt>
                <c:pt idx="3">
                  <c:v>64.567762791666667</c:v>
                </c:pt>
                <c:pt idx="4">
                  <c:v>64.609211516666662</c:v>
                </c:pt>
                <c:pt idx="5">
                  <c:v>64.710645141666674</c:v>
                </c:pt>
                <c:pt idx="6">
                  <c:v>64.733372491666685</c:v>
                </c:pt>
                <c:pt idx="7">
                  <c:v>64.831047949999999</c:v>
                </c:pt>
                <c:pt idx="8">
                  <c:v>64.928490108333335</c:v>
                </c:pt>
                <c:pt idx="9">
                  <c:v>65.029208175000008</c:v>
                </c:pt>
                <c:pt idx="10">
                  <c:v>65.122350483333335</c:v>
                </c:pt>
                <c:pt idx="11">
                  <c:v>65.15123461666667</c:v>
                </c:pt>
                <c:pt idx="12">
                  <c:v>65.180807066666674</c:v>
                </c:pt>
                <c:pt idx="13">
                  <c:v>65.172981925000002</c:v>
                </c:pt>
                <c:pt idx="14">
                  <c:v>65.119435924999991</c:v>
                </c:pt>
                <c:pt idx="15">
                  <c:v>65.134470866666661</c:v>
                </c:pt>
                <c:pt idx="16">
                  <c:v>65.170366858333324</c:v>
                </c:pt>
                <c:pt idx="17">
                  <c:v>65.163607033333321</c:v>
                </c:pt>
                <c:pt idx="18">
                  <c:v>65.170989991666673</c:v>
                </c:pt>
                <c:pt idx="19">
                  <c:v>65.117272741666667</c:v>
                </c:pt>
                <c:pt idx="20">
                  <c:v>65.122295766666682</c:v>
                </c:pt>
                <c:pt idx="21">
                  <c:v>65.078688400000004</c:v>
                </c:pt>
                <c:pt idx="22">
                  <c:v>65.101138125000006</c:v>
                </c:pt>
                <c:pt idx="23">
                  <c:v>65.163924025</c:v>
                </c:pt>
                <c:pt idx="24">
                  <c:v>65.214726524999989</c:v>
                </c:pt>
                <c:pt idx="25">
                  <c:v>65.274841491666663</c:v>
                </c:pt>
                <c:pt idx="26">
                  <c:v>65.367131924999995</c:v>
                </c:pt>
                <c:pt idx="27">
                  <c:v>65.477564183333342</c:v>
                </c:pt>
                <c:pt idx="28">
                  <c:v>65.513791299999994</c:v>
                </c:pt>
                <c:pt idx="29">
                  <c:v>65.567134200000012</c:v>
                </c:pt>
                <c:pt idx="30">
                  <c:v>65.619075691666666</c:v>
                </c:pt>
                <c:pt idx="31">
                  <c:v>65.645544275000006</c:v>
                </c:pt>
                <c:pt idx="32">
                  <c:v>65.63086809166667</c:v>
                </c:pt>
                <c:pt idx="33">
                  <c:v>65.628317150000001</c:v>
                </c:pt>
                <c:pt idx="34">
                  <c:v>65.587720175000001</c:v>
                </c:pt>
                <c:pt idx="35">
                  <c:v>65.540221541666668</c:v>
                </c:pt>
                <c:pt idx="36">
                  <c:v>65.558032233333321</c:v>
                </c:pt>
                <c:pt idx="37">
                  <c:v>65.552474149999995</c:v>
                </c:pt>
                <c:pt idx="38">
                  <c:v>65.522963883333333</c:v>
                </c:pt>
                <c:pt idx="39">
                  <c:v>65.442486891666661</c:v>
                </c:pt>
                <c:pt idx="40">
                  <c:v>65.399524674999995</c:v>
                </c:pt>
                <c:pt idx="41">
                  <c:v>65.335791</c:v>
                </c:pt>
                <c:pt idx="42">
                  <c:v>65.26959621666667</c:v>
                </c:pt>
                <c:pt idx="43">
                  <c:v>65.284394041666658</c:v>
                </c:pt>
                <c:pt idx="44">
                  <c:v>65.243308141666674</c:v>
                </c:pt>
                <c:pt idx="45">
                  <c:v>65.184123308333326</c:v>
                </c:pt>
                <c:pt idx="46">
                  <c:v>65.134231708333331</c:v>
                </c:pt>
                <c:pt idx="47">
                  <c:v>65.091137808333315</c:v>
                </c:pt>
                <c:pt idx="48">
                  <c:v>64.992966858333318</c:v>
                </c:pt>
                <c:pt idx="49">
                  <c:v>64.947418533333334</c:v>
                </c:pt>
                <c:pt idx="50">
                  <c:v>64.919220999999993</c:v>
                </c:pt>
                <c:pt idx="51">
                  <c:v>64.911093249999993</c:v>
                </c:pt>
                <c:pt idx="52">
                  <c:v>64.902768099999989</c:v>
                </c:pt>
                <c:pt idx="53">
                  <c:v>64.875090075000003</c:v>
                </c:pt>
                <c:pt idx="54">
                  <c:v>64.868784233333329</c:v>
                </c:pt>
                <c:pt idx="55">
                  <c:v>64.776623808333326</c:v>
                </c:pt>
                <c:pt idx="56">
                  <c:v>64.754819725000004</c:v>
                </c:pt>
                <c:pt idx="57">
                  <c:v>64.777096674999996</c:v>
                </c:pt>
                <c:pt idx="58">
                  <c:v>64.684502466666657</c:v>
                </c:pt>
                <c:pt idx="59">
                  <c:v>64.714271041666663</c:v>
                </c:pt>
                <c:pt idx="60">
                  <c:v>64.748104749999996</c:v>
                </c:pt>
                <c:pt idx="61">
                  <c:v>64.750734999999978</c:v>
                </c:pt>
                <c:pt idx="62">
                  <c:v>64.780643808333323</c:v>
                </c:pt>
                <c:pt idx="63">
                  <c:v>64.783759733333326</c:v>
                </c:pt>
                <c:pt idx="64">
                  <c:v>64.7907929</c:v>
                </c:pt>
                <c:pt idx="65">
                  <c:v>64.850330525000004</c:v>
                </c:pt>
                <c:pt idx="66">
                  <c:v>64.900363624999997</c:v>
                </c:pt>
                <c:pt idx="67">
                  <c:v>65.015011741666669</c:v>
                </c:pt>
                <c:pt idx="68">
                  <c:v>65.106703291666676</c:v>
                </c:pt>
                <c:pt idx="69">
                  <c:v>65.205937925000001</c:v>
                </c:pt>
                <c:pt idx="70">
                  <c:v>65.364481566666669</c:v>
                </c:pt>
                <c:pt idx="71">
                  <c:v>65.365471191666657</c:v>
                </c:pt>
                <c:pt idx="72">
                  <c:v>65.399487383333337</c:v>
                </c:pt>
                <c:pt idx="73">
                  <c:v>65.416786850000008</c:v>
                </c:pt>
                <c:pt idx="74">
                  <c:v>65.440774766666664</c:v>
                </c:pt>
                <c:pt idx="75">
                  <c:v>65.535046008333339</c:v>
                </c:pt>
                <c:pt idx="76">
                  <c:v>65.580822749999996</c:v>
                </c:pt>
                <c:pt idx="77">
                  <c:v>65.597703983333332</c:v>
                </c:pt>
                <c:pt idx="78">
                  <c:v>65.608337591666668</c:v>
                </c:pt>
                <c:pt idx="79">
                  <c:v>65.649515824999995</c:v>
                </c:pt>
                <c:pt idx="80">
                  <c:v>65.713887999999997</c:v>
                </c:pt>
                <c:pt idx="81">
                  <c:v>65.752137116666674</c:v>
                </c:pt>
                <c:pt idx="82">
                  <c:v>65.809356208333341</c:v>
                </c:pt>
                <c:pt idx="83">
                  <c:v>65.921084891666681</c:v>
                </c:pt>
                <c:pt idx="84">
                  <c:v>66.091352450000002</c:v>
                </c:pt>
                <c:pt idx="85">
                  <c:v>66.255607441666655</c:v>
                </c:pt>
                <c:pt idx="86">
                  <c:v>66.364765341666654</c:v>
                </c:pt>
                <c:pt idx="87">
                  <c:v>66.423345283333333</c:v>
                </c:pt>
                <c:pt idx="88">
                  <c:v>66.491426824999991</c:v>
                </c:pt>
                <c:pt idx="89">
                  <c:v>66.580401241666664</c:v>
                </c:pt>
                <c:pt idx="90">
                  <c:v>66.641817299999985</c:v>
                </c:pt>
                <c:pt idx="91">
                  <c:v>66.691256674999991</c:v>
                </c:pt>
                <c:pt idx="92">
                  <c:v>66.671712666666664</c:v>
                </c:pt>
                <c:pt idx="93">
                  <c:v>66.620940858333327</c:v>
                </c:pt>
                <c:pt idx="94">
                  <c:v>66.619491424999993</c:v>
                </c:pt>
                <c:pt idx="95">
                  <c:v>66.578341616666663</c:v>
                </c:pt>
                <c:pt idx="96">
                  <c:v>66.425745641666666</c:v>
                </c:pt>
                <c:pt idx="97">
                  <c:v>66.357907650000001</c:v>
                </c:pt>
                <c:pt idx="98">
                  <c:v>66.299826449999998</c:v>
                </c:pt>
                <c:pt idx="99">
                  <c:v>66.267339308333348</c:v>
                </c:pt>
                <c:pt idx="100">
                  <c:v>66.279747058333342</c:v>
                </c:pt>
                <c:pt idx="101">
                  <c:v>66.241696650000009</c:v>
                </c:pt>
                <c:pt idx="102">
                  <c:v>66.218374108333322</c:v>
                </c:pt>
                <c:pt idx="103">
                  <c:v>66.149109199999984</c:v>
                </c:pt>
                <c:pt idx="104">
                  <c:v>66.17795199166666</c:v>
                </c:pt>
                <c:pt idx="105">
                  <c:v>66.226256008333337</c:v>
                </c:pt>
                <c:pt idx="106">
                  <c:v>66.228128425000008</c:v>
                </c:pt>
                <c:pt idx="107">
                  <c:v>66.227226075000004</c:v>
                </c:pt>
                <c:pt idx="108">
                  <c:v>66.222731608333319</c:v>
                </c:pt>
                <c:pt idx="109">
                  <c:v>66.158115891666668</c:v>
                </c:pt>
                <c:pt idx="110">
                  <c:v>66.129629458333326</c:v>
                </c:pt>
                <c:pt idx="111">
                  <c:v>66.068791458333322</c:v>
                </c:pt>
                <c:pt idx="112">
                  <c:v>66.02537654999999</c:v>
                </c:pt>
                <c:pt idx="113">
                  <c:v>66.014171875000002</c:v>
                </c:pt>
                <c:pt idx="114">
                  <c:v>65.948071124999998</c:v>
                </c:pt>
                <c:pt idx="115">
                  <c:v>65.927846133333347</c:v>
                </c:pt>
                <c:pt idx="116">
                  <c:v>65.871936258333335</c:v>
                </c:pt>
                <c:pt idx="117">
                  <c:v>65.81071857500001</c:v>
                </c:pt>
                <c:pt idx="118">
                  <c:v>65.758969408333328</c:v>
                </c:pt>
                <c:pt idx="119">
                  <c:v>65.713031458333347</c:v>
                </c:pt>
                <c:pt idx="120">
                  <c:v>65.711609025000016</c:v>
                </c:pt>
                <c:pt idx="121">
                  <c:v>65.783799850000008</c:v>
                </c:pt>
                <c:pt idx="122">
                  <c:v>65.856168200000013</c:v>
                </c:pt>
                <c:pt idx="123">
                  <c:v>65.931362425000017</c:v>
                </c:pt>
                <c:pt idx="124">
                  <c:v>65.957417683333333</c:v>
                </c:pt>
                <c:pt idx="125">
                  <c:v>65.99703735833333</c:v>
                </c:pt>
                <c:pt idx="126">
                  <c:v>66.097479166666673</c:v>
                </c:pt>
                <c:pt idx="127">
                  <c:v>66.146275174999985</c:v>
                </c:pt>
                <c:pt idx="128">
                  <c:v>66.187575033333317</c:v>
                </c:pt>
                <c:pt idx="129">
                  <c:v>66.190163874999996</c:v>
                </c:pt>
                <c:pt idx="130">
                  <c:v>66.181150758333331</c:v>
                </c:pt>
                <c:pt idx="131">
                  <c:v>66.202494066666659</c:v>
                </c:pt>
                <c:pt idx="132">
                  <c:v>66.217372125000011</c:v>
                </c:pt>
                <c:pt idx="133">
                  <c:v>66.133223383333345</c:v>
                </c:pt>
                <c:pt idx="134">
                  <c:v>66.053874625000006</c:v>
                </c:pt>
                <c:pt idx="135">
                  <c:v>65.989368675000023</c:v>
                </c:pt>
                <c:pt idx="136">
                  <c:v>65.924921983333348</c:v>
                </c:pt>
                <c:pt idx="137">
                  <c:v>65.876629883333337</c:v>
                </c:pt>
                <c:pt idx="138">
                  <c:v>65.848483166666668</c:v>
                </c:pt>
                <c:pt idx="139">
                  <c:v>65.874780433333342</c:v>
                </c:pt>
                <c:pt idx="140">
                  <c:v>65.856825150000006</c:v>
                </c:pt>
                <c:pt idx="141">
                  <c:v>65.889593525000009</c:v>
                </c:pt>
                <c:pt idx="142">
                  <c:v>65.933251016666674</c:v>
                </c:pt>
                <c:pt idx="143">
                  <c:v>65.964615366666678</c:v>
                </c:pt>
                <c:pt idx="144">
                  <c:v>66.002616583333335</c:v>
                </c:pt>
                <c:pt idx="145">
                  <c:v>66.031647366666675</c:v>
                </c:pt>
                <c:pt idx="146">
                  <c:v>66.073595908333331</c:v>
                </c:pt>
                <c:pt idx="147">
                  <c:v>66.092568099999994</c:v>
                </c:pt>
                <c:pt idx="148">
                  <c:v>66.138084458333324</c:v>
                </c:pt>
                <c:pt idx="149">
                  <c:v>66.127179616666666</c:v>
                </c:pt>
                <c:pt idx="150">
                  <c:v>66.106242550000005</c:v>
                </c:pt>
                <c:pt idx="151">
                  <c:v>66.055630499999992</c:v>
                </c:pt>
                <c:pt idx="152">
                  <c:v>66.073481291666667</c:v>
                </c:pt>
                <c:pt idx="153">
                  <c:v>66.074573375</c:v>
                </c:pt>
                <c:pt idx="154">
                  <c:v>66.093234175000006</c:v>
                </c:pt>
                <c:pt idx="155">
                  <c:v>66.102956583333324</c:v>
                </c:pt>
                <c:pt idx="156">
                  <c:v>66.120145358333332</c:v>
                </c:pt>
                <c:pt idx="157">
                  <c:v>66.156280749999993</c:v>
                </c:pt>
                <c:pt idx="158">
                  <c:v>66.229714508333316</c:v>
                </c:pt>
                <c:pt idx="159">
                  <c:v>66.286590166666656</c:v>
                </c:pt>
                <c:pt idx="160">
                  <c:v>66.300292116666654</c:v>
                </c:pt>
                <c:pt idx="161">
                  <c:v>66.336043900000007</c:v>
                </c:pt>
                <c:pt idx="162">
                  <c:v>66.372320433333343</c:v>
                </c:pt>
                <c:pt idx="163">
                  <c:v>66.420608591666664</c:v>
                </c:pt>
                <c:pt idx="164">
                  <c:v>66.389051266666669</c:v>
                </c:pt>
                <c:pt idx="165">
                  <c:v>66.371541708333339</c:v>
                </c:pt>
                <c:pt idx="166">
                  <c:v>66.362100866666665</c:v>
                </c:pt>
                <c:pt idx="167">
                  <c:v>66.302029233333329</c:v>
                </c:pt>
                <c:pt idx="168">
                  <c:v>66.248890549999999</c:v>
                </c:pt>
                <c:pt idx="169">
                  <c:v>66.213893650000003</c:v>
                </c:pt>
                <c:pt idx="170">
                  <c:v>66.136373850000012</c:v>
                </c:pt>
                <c:pt idx="171">
                  <c:v>66.056288200000012</c:v>
                </c:pt>
                <c:pt idx="172">
                  <c:v>66.033725225000012</c:v>
                </c:pt>
                <c:pt idx="173">
                  <c:v>66.063890499999999</c:v>
                </c:pt>
                <c:pt idx="174">
                  <c:v>66.037082250000012</c:v>
                </c:pt>
                <c:pt idx="175">
                  <c:v>65.984446091666669</c:v>
                </c:pt>
                <c:pt idx="176">
                  <c:v>66.051511116666674</c:v>
                </c:pt>
                <c:pt idx="177">
                  <c:v>66.136247975000018</c:v>
                </c:pt>
                <c:pt idx="178">
                  <c:v>66.148151608333322</c:v>
                </c:pt>
                <c:pt idx="179">
                  <c:v>66.156022141666668</c:v>
                </c:pt>
                <c:pt idx="180">
                  <c:v>66.168570566666673</c:v>
                </c:pt>
                <c:pt idx="181">
                  <c:v>66.180350149999995</c:v>
                </c:pt>
                <c:pt idx="182">
                  <c:v>66.191385741666664</c:v>
                </c:pt>
                <c:pt idx="183">
                  <c:v>66.200679841666656</c:v>
                </c:pt>
                <c:pt idx="184">
                  <c:v>66.171270624999991</c:v>
                </c:pt>
                <c:pt idx="185">
                  <c:v>66.07784121666667</c:v>
                </c:pt>
                <c:pt idx="186">
                  <c:v>66.041986016666669</c:v>
                </c:pt>
                <c:pt idx="187">
                  <c:v>66.030351183333337</c:v>
                </c:pt>
                <c:pt idx="188">
                  <c:v>65.974060116666664</c:v>
                </c:pt>
                <c:pt idx="189">
                  <c:v>65.849661683333338</c:v>
                </c:pt>
                <c:pt idx="190">
                  <c:v>65.782165883333334</c:v>
                </c:pt>
                <c:pt idx="191">
                  <c:v>65.756182858333332</c:v>
                </c:pt>
                <c:pt idx="192">
                  <c:v>65.711727591666659</c:v>
                </c:pt>
                <c:pt idx="193">
                  <c:v>65.71564339999999</c:v>
                </c:pt>
                <c:pt idx="194">
                  <c:v>65.642830449999991</c:v>
                </c:pt>
                <c:pt idx="195">
                  <c:v>65.570817399999996</c:v>
                </c:pt>
                <c:pt idx="196">
                  <c:v>65.508830741666657</c:v>
                </c:pt>
                <c:pt idx="197">
                  <c:v>65.483139308333321</c:v>
                </c:pt>
                <c:pt idx="198">
                  <c:v>65.518825658333327</c:v>
                </c:pt>
                <c:pt idx="199">
                  <c:v>65.548314108333315</c:v>
                </c:pt>
                <c:pt idx="200">
                  <c:v>65.537642875000003</c:v>
                </c:pt>
                <c:pt idx="201">
                  <c:v>65.601535799999994</c:v>
                </c:pt>
                <c:pt idx="202">
                  <c:v>65.684495174999981</c:v>
                </c:pt>
                <c:pt idx="203">
                  <c:v>65.816060216666656</c:v>
                </c:pt>
                <c:pt idx="204">
                  <c:v>65.959073583333335</c:v>
                </c:pt>
                <c:pt idx="205">
                  <c:v>66.114467133333335</c:v>
                </c:pt>
                <c:pt idx="206">
                  <c:v>66.309271291666661</c:v>
                </c:pt>
                <c:pt idx="207">
                  <c:v>66.539048125000008</c:v>
                </c:pt>
                <c:pt idx="208">
                  <c:v>66.79399874166667</c:v>
                </c:pt>
                <c:pt idx="209">
                  <c:v>67.031272525000006</c:v>
                </c:pt>
                <c:pt idx="210">
                  <c:v>67.174873816666675</c:v>
                </c:pt>
                <c:pt idx="211">
                  <c:v>67.318493141666664</c:v>
                </c:pt>
                <c:pt idx="212">
                  <c:v>67.504223891666655</c:v>
                </c:pt>
                <c:pt idx="213">
                  <c:v>67.659478741666661</c:v>
                </c:pt>
                <c:pt idx="214">
                  <c:v>67.768844866666655</c:v>
                </c:pt>
                <c:pt idx="215">
                  <c:v>67.866508766666669</c:v>
                </c:pt>
                <c:pt idx="216">
                  <c:v>67.940064925000001</c:v>
                </c:pt>
                <c:pt idx="217">
                  <c:v>67.945329891666674</c:v>
                </c:pt>
                <c:pt idx="218">
                  <c:v>67.958637275000001</c:v>
                </c:pt>
                <c:pt idx="219">
                  <c:v>67.934072416666666</c:v>
                </c:pt>
                <c:pt idx="220">
                  <c:v>67.908471633333335</c:v>
                </c:pt>
                <c:pt idx="221">
                  <c:v>67.886941399999998</c:v>
                </c:pt>
                <c:pt idx="222">
                  <c:v>67.860537266666682</c:v>
                </c:pt>
                <c:pt idx="223">
                  <c:v>67.851855100000009</c:v>
                </c:pt>
                <c:pt idx="224">
                  <c:v>67.795615533333333</c:v>
                </c:pt>
                <c:pt idx="225">
                  <c:v>67.762133841666682</c:v>
                </c:pt>
                <c:pt idx="226">
                  <c:v>67.76395380000001</c:v>
                </c:pt>
                <c:pt idx="227">
                  <c:v>67.725866783333345</c:v>
                </c:pt>
                <c:pt idx="228">
                  <c:v>67.657320716666675</c:v>
                </c:pt>
                <c:pt idx="229">
                  <c:v>67.681316016666671</c:v>
                </c:pt>
                <c:pt idx="230">
                  <c:v>67.765049691666661</c:v>
                </c:pt>
                <c:pt idx="231">
                  <c:v>67.866129016666662</c:v>
                </c:pt>
                <c:pt idx="232">
                  <c:v>67.951411691666664</c:v>
                </c:pt>
                <c:pt idx="233">
                  <c:v>68.018494033333326</c:v>
                </c:pt>
                <c:pt idx="234">
                  <c:v>68.136528216666662</c:v>
                </c:pt>
                <c:pt idx="235">
                  <c:v>68.194570166666665</c:v>
                </c:pt>
                <c:pt idx="236">
                  <c:v>68.293418533333337</c:v>
                </c:pt>
                <c:pt idx="237">
                  <c:v>68.42885304166667</c:v>
                </c:pt>
                <c:pt idx="238">
                  <c:v>68.48422875</c:v>
                </c:pt>
                <c:pt idx="239">
                  <c:v>68.556470491666673</c:v>
                </c:pt>
                <c:pt idx="240">
                  <c:v>68.657111333333333</c:v>
                </c:pt>
                <c:pt idx="241">
                  <c:v>68.67268189166667</c:v>
                </c:pt>
                <c:pt idx="242">
                  <c:v>68.642559833333337</c:v>
                </c:pt>
                <c:pt idx="243">
                  <c:v>68.671326399999998</c:v>
                </c:pt>
                <c:pt idx="244">
                  <c:v>68.735974191666671</c:v>
                </c:pt>
                <c:pt idx="245">
                  <c:v>68.786373883333326</c:v>
                </c:pt>
                <c:pt idx="246">
                  <c:v>68.843674291666659</c:v>
                </c:pt>
                <c:pt idx="247">
                  <c:v>68.906295474999993</c:v>
                </c:pt>
                <c:pt idx="248">
                  <c:v>69.00778021666666</c:v>
                </c:pt>
                <c:pt idx="249">
                  <c:v>68.962301574999998</c:v>
                </c:pt>
                <c:pt idx="250">
                  <c:v>69.026566216666666</c:v>
                </c:pt>
                <c:pt idx="251">
                  <c:v>69.120318141666672</c:v>
                </c:pt>
                <c:pt idx="252">
                  <c:v>69.173652733333341</c:v>
                </c:pt>
                <c:pt idx="253">
                  <c:v>69.27622938333333</c:v>
                </c:pt>
                <c:pt idx="254">
                  <c:v>69.30173652500001</c:v>
                </c:pt>
                <c:pt idx="255">
                  <c:v>69.231655891666676</c:v>
                </c:pt>
                <c:pt idx="256">
                  <c:v>69.163631441666666</c:v>
                </c:pt>
                <c:pt idx="257">
                  <c:v>69.08745875000001</c:v>
                </c:pt>
                <c:pt idx="258">
                  <c:v>68.979475991666661</c:v>
                </c:pt>
                <c:pt idx="259">
                  <c:v>68.91066635833333</c:v>
                </c:pt>
                <c:pt idx="260">
                  <c:v>68.811147375000004</c:v>
                </c:pt>
                <c:pt idx="261">
                  <c:v>68.770392941666671</c:v>
                </c:pt>
                <c:pt idx="262">
                  <c:v>68.718926083333329</c:v>
                </c:pt>
                <c:pt idx="263">
                  <c:v>68.624282708333325</c:v>
                </c:pt>
                <c:pt idx="264">
                  <c:v>68.500293483333323</c:v>
                </c:pt>
                <c:pt idx="265">
                  <c:v>68.340808100000004</c:v>
                </c:pt>
                <c:pt idx="266">
                  <c:v>68.335529041666675</c:v>
                </c:pt>
                <c:pt idx="267">
                  <c:v>68.382916449999996</c:v>
                </c:pt>
                <c:pt idx="268">
                  <c:v>68.388967700000009</c:v>
                </c:pt>
                <c:pt idx="269">
                  <c:v>68.414490524999991</c:v>
                </c:pt>
                <c:pt idx="270">
                  <c:v>68.423059749999993</c:v>
                </c:pt>
                <c:pt idx="271">
                  <c:v>68.454845974999998</c:v>
                </c:pt>
                <c:pt idx="272">
                  <c:v>68.430251691666669</c:v>
                </c:pt>
                <c:pt idx="273">
                  <c:v>68.43701184999999</c:v>
                </c:pt>
                <c:pt idx="274">
                  <c:v>68.334697358333344</c:v>
                </c:pt>
                <c:pt idx="275">
                  <c:v>68.312108633333352</c:v>
                </c:pt>
                <c:pt idx="276">
                  <c:v>68.365627958333334</c:v>
                </c:pt>
                <c:pt idx="277">
                  <c:v>68.433401916666654</c:v>
                </c:pt>
                <c:pt idx="278">
                  <c:v>68.429224891666664</c:v>
                </c:pt>
                <c:pt idx="279">
                  <c:v>68.407999191666661</c:v>
                </c:pt>
                <c:pt idx="280">
                  <c:v>68.389118966666658</c:v>
                </c:pt>
                <c:pt idx="281">
                  <c:v>68.386488691666671</c:v>
                </c:pt>
                <c:pt idx="282">
                  <c:v>68.347002066666676</c:v>
                </c:pt>
                <c:pt idx="283">
                  <c:v>68.342144033333327</c:v>
                </c:pt>
                <c:pt idx="284">
                  <c:v>68.337462008333333</c:v>
                </c:pt>
                <c:pt idx="285">
                  <c:v>68.395234266666662</c:v>
                </c:pt>
                <c:pt idx="286">
                  <c:v>68.531072733333332</c:v>
                </c:pt>
                <c:pt idx="287">
                  <c:v>68.613755183333339</c:v>
                </c:pt>
                <c:pt idx="288">
                  <c:v>68.697154741666665</c:v>
                </c:pt>
                <c:pt idx="289">
                  <c:v>68.762972175000002</c:v>
                </c:pt>
                <c:pt idx="290">
                  <c:v>68.795042174999992</c:v>
                </c:pt>
                <c:pt idx="291">
                  <c:v>68.805198991666671</c:v>
                </c:pt>
                <c:pt idx="292">
                  <c:v>68.86481963333334</c:v>
                </c:pt>
                <c:pt idx="293">
                  <c:v>68.944343208333336</c:v>
                </c:pt>
                <c:pt idx="294">
                  <c:v>69.09916784166667</c:v>
                </c:pt>
                <c:pt idx="295">
                  <c:v>69.167753383333334</c:v>
                </c:pt>
                <c:pt idx="296">
                  <c:v>69.252687441666666</c:v>
                </c:pt>
                <c:pt idx="297">
                  <c:v>69.259990616666656</c:v>
                </c:pt>
                <c:pt idx="298">
                  <c:v>69.258887449999989</c:v>
                </c:pt>
                <c:pt idx="299">
                  <c:v>69.209588725000017</c:v>
                </c:pt>
                <c:pt idx="300">
                  <c:v>69.186859516666672</c:v>
                </c:pt>
                <c:pt idx="301">
                  <c:v>69.100013583333336</c:v>
                </c:pt>
                <c:pt idx="302">
                  <c:v>69.043462491666659</c:v>
                </c:pt>
                <c:pt idx="303">
                  <c:v>68.981629841666646</c:v>
                </c:pt>
                <c:pt idx="304">
                  <c:v>68.90515663333332</c:v>
                </c:pt>
                <c:pt idx="305">
                  <c:v>68.803241016666675</c:v>
                </c:pt>
                <c:pt idx="306">
                  <c:v>68.667380524999999</c:v>
                </c:pt>
                <c:pt idx="307">
                  <c:v>68.522795541666682</c:v>
                </c:pt>
                <c:pt idx="308">
                  <c:v>68.417946583333347</c:v>
                </c:pt>
                <c:pt idx="309">
                  <c:v>68.330891141666669</c:v>
                </c:pt>
                <c:pt idx="310">
                  <c:v>68.262544308333332</c:v>
                </c:pt>
                <c:pt idx="311">
                  <c:v>68.19750415</c:v>
                </c:pt>
                <c:pt idx="312">
                  <c:v>68.098108816666667</c:v>
                </c:pt>
                <c:pt idx="313">
                  <c:v>68.067548399999993</c:v>
                </c:pt>
                <c:pt idx="314">
                  <c:v>68.050417899999999</c:v>
                </c:pt>
                <c:pt idx="315">
                  <c:v>68.067418649999993</c:v>
                </c:pt>
                <c:pt idx="316">
                  <c:v>68.03188304999999</c:v>
                </c:pt>
                <c:pt idx="317">
                  <c:v>68.02382776666667</c:v>
                </c:pt>
                <c:pt idx="318">
                  <c:v>68.063069933333338</c:v>
                </c:pt>
                <c:pt idx="319">
                  <c:v>68.135892233333337</c:v>
                </c:pt>
                <c:pt idx="320">
                  <c:v>68.177747858333333</c:v>
                </c:pt>
                <c:pt idx="321">
                  <c:v>68.210787483333334</c:v>
                </c:pt>
                <c:pt idx="322">
                  <c:v>68.283194641666654</c:v>
                </c:pt>
                <c:pt idx="323">
                  <c:v>68.353133949999986</c:v>
                </c:pt>
                <c:pt idx="324">
                  <c:v>68.381610975000001</c:v>
                </c:pt>
                <c:pt idx="325">
                  <c:v>68.455626441666666</c:v>
                </c:pt>
                <c:pt idx="326">
                  <c:v>68.501695450000014</c:v>
                </c:pt>
                <c:pt idx="327">
                  <c:v>68.564137108333327</c:v>
                </c:pt>
                <c:pt idx="328">
                  <c:v>68.632092508333344</c:v>
                </c:pt>
                <c:pt idx="329">
                  <c:v>68.628540091666665</c:v>
                </c:pt>
                <c:pt idx="330">
                  <c:v>68.674249216666666</c:v>
                </c:pt>
                <c:pt idx="331">
                  <c:v>68.645805358333334</c:v>
                </c:pt>
                <c:pt idx="332">
                  <c:v>68.648330316666673</c:v>
                </c:pt>
                <c:pt idx="333">
                  <c:v>68.615692925000005</c:v>
                </c:pt>
                <c:pt idx="334">
                  <c:v>68.501155941666653</c:v>
                </c:pt>
                <c:pt idx="335">
                  <c:v>68.433463716666651</c:v>
                </c:pt>
                <c:pt idx="336">
                  <c:v>68.392384216666656</c:v>
                </c:pt>
                <c:pt idx="337">
                  <c:v>68.309962033333335</c:v>
                </c:pt>
                <c:pt idx="338">
                  <c:v>68.186451599999998</c:v>
                </c:pt>
                <c:pt idx="339">
                  <c:v>68.100376008333328</c:v>
                </c:pt>
                <c:pt idx="340">
                  <c:v>67.962033675000001</c:v>
                </c:pt>
                <c:pt idx="341">
                  <c:v>67.817249633333333</c:v>
                </c:pt>
                <c:pt idx="342">
                  <c:v>67.648069316666664</c:v>
                </c:pt>
                <c:pt idx="343">
                  <c:v>67.594300658333324</c:v>
                </c:pt>
                <c:pt idx="344">
                  <c:v>67.462456724999996</c:v>
                </c:pt>
                <c:pt idx="345">
                  <c:v>67.425180983333334</c:v>
                </c:pt>
                <c:pt idx="346">
                  <c:v>67.38154371666667</c:v>
                </c:pt>
                <c:pt idx="347">
                  <c:v>67.337386299999991</c:v>
                </c:pt>
                <c:pt idx="348">
                  <c:v>67.323232274999995</c:v>
                </c:pt>
                <c:pt idx="349">
                  <c:v>67.292480883333326</c:v>
                </c:pt>
                <c:pt idx="350">
                  <c:v>67.347090449999982</c:v>
                </c:pt>
                <c:pt idx="351">
                  <c:v>67.336159508333324</c:v>
                </c:pt>
                <c:pt idx="352">
                  <c:v>67.400548849999993</c:v>
                </c:pt>
                <c:pt idx="353">
                  <c:v>67.537468575000005</c:v>
                </c:pt>
                <c:pt idx="354">
                  <c:v>67.606698816666665</c:v>
                </c:pt>
                <c:pt idx="355">
                  <c:v>67.708687100000006</c:v>
                </c:pt>
                <c:pt idx="356">
                  <c:v>67.832502599999998</c:v>
                </c:pt>
                <c:pt idx="357">
                  <c:v>67.866146658333335</c:v>
                </c:pt>
                <c:pt idx="358">
                  <c:v>67.944275816666661</c:v>
                </c:pt>
                <c:pt idx="359">
                  <c:v>68.05935483333333</c:v>
                </c:pt>
                <c:pt idx="360">
                  <c:v>68.168857549999998</c:v>
                </c:pt>
              </c:numCache>
            </c:numRef>
          </c:val>
          <c:smooth val="0"/>
          <c:extLst>
            <c:ext xmlns:c16="http://schemas.microsoft.com/office/drawing/2014/chart" uri="{C3380CC4-5D6E-409C-BE32-E72D297353CC}">
              <c16:uniqueId val="{00000000-30F8-4556-BB47-8B57E0EFE3C4}"/>
            </c:ext>
          </c:extLst>
        </c:ser>
        <c:ser>
          <c:idx val="1"/>
          <c:order val="1"/>
          <c:tx>
            <c:strRef>
              <c:f>'S26 Data'!$C$8</c:f>
              <c:strCache>
                <c:ptCount val="1"/>
                <c:pt idx="0">
                  <c:v>Australia</c:v>
                </c:pt>
              </c:strCache>
            </c:strRef>
          </c:tx>
          <c:spPr>
            <a:ln w="38100" cap="rnd">
              <a:solidFill>
                <a:srgbClr val="00B0F0"/>
              </a:solidFill>
              <a:round/>
            </a:ln>
            <a:effectLst/>
          </c:spPr>
          <c:marker>
            <c:symbol val="none"/>
          </c:marker>
          <c:cat>
            <c:numRef>
              <c:f>'S26 Data'!$A$177:$A$537</c:f>
              <c:numCache>
                <c:formatCode>mmm\-yy</c:formatCode>
                <c:ptCount val="361"/>
                <c:pt idx="0">
                  <c:v>32234</c:v>
                </c:pt>
                <c:pt idx="1">
                  <c:v>32264</c:v>
                </c:pt>
                <c:pt idx="2">
                  <c:v>32295</c:v>
                </c:pt>
                <c:pt idx="3">
                  <c:v>32325</c:v>
                </c:pt>
                <c:pt idx="4">
                  <c:v>32356</c:v>
                </c:pt>
                <c:pt idx="5">
                  <c:v>32387</c:v>
                </c:pt>
                <c:pt idx="6">
                  <c:v>32417</c:v>
                </c:pt>
                <c:pt idx="7">
                  <c:v>32448</c:v>
                </c:pt>
                <c:pt idx="8">
                  <c:v>32478</c:v>
                </c:pt>
                <c:pt idx="9">
                  <c:v>32509</c:v>
                </c:pt>
                <c:pt idx="10">
                  <c:v>32540</c:v>
                </c:pt>
                <c:pt idx="11">
                  <c:v>32568</c:v>
                </c:pt>
                <c:pt idx="12">
                  <c:v>32599</c:v>
                </c:pt>
                <c:pt idx="13">
                  <c:v>32629</c:v>
                </c:pt>
                <c:pt idx="14">
                  <c:v>32660</c:v>
                </c:pt>
                <c:pt idx="15">
                  <c:v>32690</c:v>
                </c:pt>
                <c:pt idx="16">
                  <c:v>32721</c:v>
                </c:pt>
                <c:pt idx="17">
                  <c:v>32752</c:v>
                </c:pt>
                <c:pt idx="18">
                  <c:v>32782</c:v>
                </c:pt>
                <c:pt idx="19">
                  <c:v>32813</c:v>
                </c:pt>
                <c:pt idx="20">
                  <c:v>32843</c:v>
                </c:pt>
                <c:pt idx="21">
                  <c:v>32874</c:v>
                </c:pt>
                <c:pt idx="22">
                  <c:v>32905</c:v>
                </c:pt>
                <c:pt idx="23">
                  <c:v>32933</c:v>
                </c:pt>
                <c:pt idx="24">
                  <c:v>32964</c:v>
                </c:pt>
                <c:pt idx="25">
                  <c:v>32994</c:v>
                </c:pt>
                <c:pt idx="26">
                  <c:v>33025</c:v>
                </c:pt>
                <c:pt idx="27">
                  <c:v>33055</c:v>
                </c:pt>
                <c:pt idx="28">
                  <c:v>33086</c:v>
                </c:pt>
                <c:pt idx="29">
                  <c:v>33117</c:v>
                </c:pt>
                <c:pt idx="30">
                  <c:v>33147</c:v>
                </c:pt>
                <c:pt idx="31">
                  <c:v>33178</c:v>
                </c:pt>
                <c:pt idx="32">
                  <c:v>33208</c:v>
                </c:pt>
                <c:pt idx="33">
                  <c:v>33239</c:v>
                </c:pt>
                <c:pt idx="34">
                  <c:v>33270</c:v>
                </c:pt>
                <c:pt idx="35">
                  <c:v>33298</c:v>
                </c:pt>
                <c:pt idx="36">
                  <c:v>33329</c:v>
                </c:pt>
                <c:pt idx="37">
                  <c:v>33359</c:v>
                </c:pt>
                <c:pt idx="38">
                  <c:v>33390</c:v>
                </c:pt>
                <c:pt idx="39">
                  <c:v>33420</c:v>
                </c:pt>
                <c:pt idx="40">
                  <c:v>33451</c:v>
                </c:pt>
                <c:pt idx="41">
                  <c:v>33482</c:v>
                </c:pt>
                <c:pt idx="42">
                  <c:v>33512</c:v>
                </c:pt>
                <c:pt idx="43">
                  <c:v>33543</c:v>
                </c:pt>
                <c:pt idx="44">
                  <c:v>33573</c:v>
                </c:pt>
                <c:pt idx="45">
                  <c:v>33604</c:v>
                </c:pt>
                <c:pt idx="46">
                  <c:v>33635</c:v>
                </c:pt>
                <c:pt idx="47">
                  <c:v>33664</c:v>
                </c:pt>
                <c:pt idx="48">
                  <c:v>33695</c:v>
                </c:pt>
                <c:pt idx="49">
                  <c:v>33725</c:v>
                </c:pt>
                <c:pt idx="50">
                  <c:v>33756</c:v>
                </c:pt>
                <c:pt idx="51">
                  <c:v>33786</c:v>
                </c:pt>
                <c:pt idx="52">
                  <c:v>33817</c:v>
                </c:pt>
                <c:pt idx="53">
                  <c:v>33848</c:v>
                </c:pt>
                <c:pt idx="54">
                  <c:v>33878</c:v>
                </c:pt>
                <c:pt idx="55">
                  <c:v>33909</c:v>
                </c:pt>
                <c:pt idx="56">
                  <c:v>33939</c:v>
                </c:pt>
                <c:pt idx="57">
                  <c:v>33970</c:v>
                </c:pt>
                <c:pt idx="58">
                  <c:v>34001</c:v>
                </c:pt>
                <c:pt idx="59">
                  <c:v>34029</c:v>
                </c:pt>
                <c:pt idx="60">
                  <c:v>34060</c:v>
                </c:pt>
                <c:pt idx="61">
                  <c:v>34090</c:v>
                </c:pt>
                <c:pt idx="62">
                  <c:v>34121</c:v>
                </c:pt>
                <c:pt idx="63">
                  <c:v>34151</c:v>
                </c:pt>
                <c:pt idx="64">
                  <c:v>34182</c:v>
                </c:pt>
                <c:pt idx="65">
                  <c:v>34213</c:v>
                </c:pt>
                <c:pt idx="66">
                  <c:v>34243</c:v>
                </c:pt>
                <c:pt idx="67">
                  <c:v>34274</c:v>
                </c:pt>
                <c:pt idx="68">
                  <c:v>34304</c:v>
                </c:pt>
                <c:pt idx="69">
                  <c:v>34335</c:v>
                </c:pt>
                <c:pt idx="70">
                  <c:v>34366</c:v>
                </c:pt>
                <c:pt idx="71">
                  <c:v>34394</c:v>
                </c:pt>
                <c:pt idx="72">
                  <c:v>34425</c:v>
                </c:pt>
                <c:pt idx="73">
                  <c:v>34455</c:v>
                </c:pt>
                <c:pt idx="74">
                  <c:v>34486</c:v>
                </c:pt>
                <c:pt idx="75">
                  <c:v>34516</c:v>
                </c:pt>
                <c:pt idx="76">
                  <c:v>34547</c:v>
                </c:pt>
                <c:pt idx="77">
                  <c:v>34578</c:v>
                </c:pt>
                <c:pt idx="78">
                  <c:v>34608</c:v>
                </c:pt>
                <c:pt idx="79">
                  <c:v>34639</c:v>
                </c:pt>
                <c:pt idx="80">
                  <c:v>34669</c:v>
                </c:pt>
                <c:pt idx="81">
                  <c:v>34700</c:v>
                </c:pt>
                <c:pt idx="82">
                  <c:v>34731</c:v>
                </c:pt>
                <c:pt idx="83">
                  <c:v>34759</c:v>
                </c:pt>
                <c:pt idx="84">
                  <c:v>34790</c:v>
                </c:pt>
                <c:pt idx="85">
                  <c:v>34820</c:v>
                </c:pt>
                <c:pt idx="86">
                  <c:v>34851</c:v>
                </c:pt>
                <c:pt idx="87">
                  <c:v>34881</c:v>
                </c:pt>
                <c:pt idx="88">
                  <c:v>34912</c:v>
                </c:pt>
                <c:pt idx="89">
                  <c:v>34943</c:v>
                </c:pt>
                <c:pt idx="90">
                  <c:v>34973</c:v>
                </c:pt>
                <c:pt idx="91">
                  <c:v>35004</c:v>
                </c:pt>
                <c:pt idx="92">
                  <c:v>35034</c:v>
                </c:pt>
                <c:pt idx="93">
                  <c:v>35065</c:v>
                </c:pt>
                <c:pt idx="94">
                  <c:v>35096</c:v>
                </c:pt>
                <c:pt idx="95">
                  <c:v>35125</c:v>
                </c:pt>
                <c:pt idx="96">
                  <c:v>35156</c:v>
                </c:pt>
                <c:pt idx="97">
                  <c:v>35186</c:v>
                </c:pt>
                <c:pt idx="98">
                  <c:v>35217</c:v>
                </c:pt>
                <c:pt idx="99">
                  <c:v>35247</c:v>
                </c:pt>
                <c:pt idx="100">
                  <c:v>35278</c:v>
                </c:pt>
                <c:pt idx="101">
                  <c:v>35309</c:v>
                </c:pt>
                <c:pt idx="102">
                  <c:v>35339</c:v>
                </c:pt>
                <c:pt idx="103">
                  <c:v>35370</c:v>
                </c:pt>
                <c:pt idx="104">
                  <c:v>35400</c:v>
                </c:pt>
                <c:pt idx="105">
                  <c:v>35431</c:v>
                </c:pt>
                <c:pt idx="106">
                  <c:v>35462</c:v>
                </c:pt>
                <c:pt idx="107">
                  <c:v>35490</c:v>
                </c:pt>
                <c:pt idx="108">
                  <c:v>35521</c:v>
                </c:pt>
                <c:pt idx="109">
                  <c:v>35551</c:v>
                </c:pt>
                <c:pt idx="110">
                  <c:v>35582</c:v>
                </c:pt>
                <c:pt idx="111">
                  <c:v>35612</c:v>
                </c:pt>
                <c:pt idx="112">
                  <c:v>35643</c:v>
                </c:pt>
                <c:pt idx="113">
                  <c:v>35674</c:v>
                </c:pt>
                <c:pt idx="114">
                  <c:v>35704</c:v>
                </c:pt>
                <c:pt idx="115">
                  <c:v>35735</c:v>
                </c:pt>
                <c:pt idx="116">
                  <c:v>35765</c:v>
                </c:pt>
                <c:pt idx="117">
                  <c:v>35796</c:v>
                </c:pt>
                <c:pt idx="118">
                  <c:v>35827</c:v>
                </c:pt>
                <c:pt idx="119">
                  <c:v>35855</c:v>
                </c:pt>
                <c:pt idx="120">
                  <c:v>35886</c:v>
                </c:pt>
                <c:pt idx="121">
                  <c:v>35916</c:v>
                </c:pt>
                <c:pt idx="122">
                  <c:v>35947</c:v>
                </c:pt>
                <c:pt idx="123">
                  <c:v>35977</c:v>
                </c:pt>
                <c:pt idx="124">
                  <c:v>36008</c:v>
                </c:pt>
                <c:pt idx="125">
                  <c:v>36039</c:v>
                </c:pt>
                <c:pt idx="126">
                  <c:v>36069</c:v>
                </c:pt>
                <c:pt idx="127">
                  <c:v>36100</c:v>
                </c:pt>
                <c:pt idx="128">
                  <c:v>36130</c:v>
                </c:pt>
                <c:pt idx="129">
                  <c:v>36161</c:v>
                </c:pt>
                <c:pt idx="130">
                  <c:v>36192</c:v>
                </c:pt>
                <c:pt idx="131">
                  <c:v>36220</c:v>
                </c:pt>
                <c:pt idx="132">
                  <c:v>36251</c:v>
                </c:pt>
                <c:pt idx="133">
                  <c:v>36281</c:v>
                </c:pt>
                <c:pt idx="134">
                  <c:v>36312</c:v>
                </c:pt>
                <c:pt idx="135">
                  <c:v>36342</c:v>
                </c:pt>
                <c:pt idx="136">
                  <c:v>36373</c:v>
                </c:pt>
                <c:pt idx="137">
                  <c:v>36404</c:v>
                </c:pt>
                <c:pt idx="138">
                  <c:v>36434</c:v>
                </c:pt>
                <c:pt idx="139">
                  <c:v>36465</c:v>
                </c:pt>
                <c:pt idx="140">
                  <c:v>36495</c:v>
                </c:pt>
                <c:pt idx="141">
                  <c:v>36526</c:v>
                </c:pt>
                <c:pt idx="142">
                  <c:v>36557</c:v>
                </c:pt>
                <c:pt idx="143">
                  <c:v>36586</c:v>
                </c:pt>
                <c:pt idx="144">
                  <c:v>36617</c:v>
                </c:pt>
                <c:pt idx="145">
                  <c:v>36647</c:v>
                </c:pt>
                <c:pt idx="146">
                  <c:v>36678</c:v>
                </c:pt>
                <c:pt idx="147">
                  <c:v>36708</c:v>
                </c:pt>
                <c:pt idx="148">
                  <c:v>36739</c:v>
                </c:pt>
                <c:pt idx="149">
                  <c:v>36770</c:v>
                </c:pt>
                <c:pt idx="150">
                  <c:v>36800</c:v>
                </c:pt>
                <c:pt idx="151">
                  <c:v>36831</c:v>
                </c:pt>
                <c:pt idx="152">
                  <c:v>36861</c:v>
                </c:pt>
                <c:pt idx="153">
                  <c:v>36892</c:v>
                </c:pt>
                <c:pt idx="154">
                  <c:v>36923</c:v>
                </c:pt>
                <c:pt idx="155">
                  <c:v>36951</c:v>
                </c:pt>
                <c:pt idx="156">
                  <c:v>36982</c:v>
                </c:pt>
                <c:pt idx="157">
                  <c:v>37012</c:v>
                </c:pt>
                <c:pt idx="158">
                  <c:v>37043</c:v>
                </c:pt>
                <c:pt idx="159">
                  <c:v>37073</c:v>
                </c:pt>
                <c:pt idx="160">
                  <c:v>37104</c:v>
                </c:pt>
                <c:pt idx="161">
                  <c:v>37135</c:v>
                </c:pt>
                <c:pt idx="162">
                  <c:v>37165</c:v>
                </c:pt>
                <c:pt idx="163">
                  <c:v>37196</c:v>
                </c:pt>
                <c:pt idx="164">
                  <c:v>37226</c:v>
                </c:pt>
                <c:pt idx="165">
                  <c:v>37257</c:v>
                </c:pt>
                <c:pt idx="166">
                  <c:v>37288</c:v>
                </c:pt>
                <c:pt idx="167">
                  <c:v>37316</c:v>
                </c:pt>
                <c:pt idx="168">
                  <c:v>37347</c:v>
                </c:pt>
                <c:pt idx="169">
                  <c:v>37377</c:v>
                </c:pt>
                <c:pt idx="170">
                  <c:v>37408</c:v>
                </c:pt>
                <c:pt idx="171">
                  <c:v>37438</c:v>
                </c:pt>
                <c:pt idx="172">
                  <c:v>37469</c:v>
                </c:pt>
                <c:pt idx="173">
                  <c:v>37500</c:v>
                </c:pt>
                <c:pt idx="174">
                  <c:v>37530</c:v>
                </c:pt>
                <c:pt idx="175">
                  <c:v>37561</c:v>
                </c:pt>
                <c:pt idx="176">
                  <c:v>37591</c:v>
                </c:pt>
                <c:pt idx="177">
                  <c:v>37622</c:v>
                </c:pt>
                <c:pt idx="178">
                  <c:v>37653</c:v>
                </c:pt>
                <c:pt idx="179">
                  <c:v>37681</c:v>
                </c:pt>
                <c:pt idx="180">
                  <c:v>37712</c:v>
                </c:pt>
                <c:pt idx="181">
                  <c:v>37742</c:v>
                </c:pt>
                <c:pt idx="182">
                  <c:v>37773</c:v>
                </c:pt>
                <c:pt idx="183">
                  <c:v>37803</c:v>
                </c:pt>
                <c:pt idx="184">
                  <c:v>37834</c:v>
                </c:pt>
                <c:pt idx="185">
                  <c:v>37865</c:v>
                </c:pt>
                <c:pt idx="186">
                  <c:v>37895</c:v>
                </c:pt>
                <c:pt idx="187">
                  <c:v>37926</c:v>
                </c:pt>
                <c:pt idx="188">
                  <c:v>37956</c:v>
                </c:pt>
                <c:pt idx="189">
                  <c:v>37987</c:v>
                </c:pt>
                <c:pt idx="190">
                  <c:v>38018</c:v>
                </c:pt>
                <c:pt idx="191">
                  <c:v>38047</c:v>
                </c:pt>
                <c:pt idx="192">
                  <c:v>38078</c:v>
                </c:pt>
                <c:pt idx="193">
                  <c:v>38108</c:v>
                </c:pt>
                <c:pt idx="194">
                  <c:v>38139</c:v>
                </c:pt>
                <c:pt idx="195">
                  <c:v>38169</c:v>
                </c:pt>
                <c:pt idx="196">
                  <c:v>38200</c:v>
                </c:pt>
                <c:pt idx="197">
                  <c:v>38231</c:v>
                </c:pt>
                <c:pt idx="198">
                  <c:v>38261</c:v>
                </c:pt>
                <c:pt idx="199">
                  <c:v>38292</c:v>
                </c:pt>
                <c:pt idx="200">
                  <c:v>38322</c:v>
                </c:pt>
                <c:pt idx="201">
                  <c:v>38353</c:v>
                </c:pt>
                <c:pt idx="202">
                  <c:v>38384</c:v>
                </c:pt>
                <c:pt idx="203">
                  <c:v>38412</c:v>
                </c:pt>
                <c:pt idx="204">
                  <c:v>38443</c:v>
                </c:pt>
                <c:pt idx="205">
                  <c:v>38473</c:v>
                </c:pt>
                <c:pt idx="206">
                  <c:v>38504</c:v>
                </c:pt>
                <c:pt idx="207">
                  <c:v>38534</c:v>
                </c:pt>
                <c:pt idx="208">
                  <c:v>38565</c:v>
                </c:pt>
                <c:pt idx="209">
                  <c:v>38596</c:v>
                </c:pt>
                <c:pt idx="210">
                  <c:v>38626</c:v>
                </c:pt>
                <c:pt idx="211">
                  <c:v>38657</c:v>
                </c:pt>
                <c:pt idx="212">
                  <c:v>38687</c:v>
                </c:pt>
                <c:pt idx="213">
                  <c:v>38718</c:v>
                </c:pt>
                <c:pt idx="214">
                  <c:v>38749</c:v>
                </c:pt>
                <c:pt idx="215">
                  <c:v>38777</c:v>
                </c:pt>
                <c:pt idx="216">
                  <c:v>38808</c:v>
                </c:pt>
                <c:pt idx="217">
                  <c:v>38838</c:v>
                </c:pt>
                <c:pt idx="218">
                  <c:v>38869</c:v>
                </c:pt>
                <c:pt idx="219">
                  <c:v>38899</c:v>
                </c:pt>
                <c:pt idx="220">
                  <c:v>38930</c:v>
                </c:pt>
                <c:pt idx="221">
                  <c:v>38961</c:v>
                </c:pt>
                <c:pt idx="222">
                  <c:v>38991</c:v>
                </c:pt>
                <c:pt idx="223">
                  <c:v>39022</c:v>
                </c:pt>
                <c:pt idx="224">
                  <c:v>39052</c:v>
                </c:pt>
                <c:pt idx="225">
                  <c:v>39083</c:v>
                </c:pt>
                <c:pt idx="226">
                  <c:v>39114</c:v>
                </c:pt>
                <c:pt idx="227">
                  <c:v>39142</c:v>
                </c:pt>
                <c:pt idx="228">
                  <c:v>39173</c:v>
                </c:pt>
                <c:pt idx="229">
                  <c:v>39203</c:v>
                </c:pt>
                <c:pt idx="230">
                  <c:v>39234</c:v>
                </c:pt>
                <c:pt idx="231">
                  <c:v>39264</c:v>
                </c:pt>
                <c:pt idx="232">
                  <c:v>39295</c:v>
                </c:pt>
                <c:pt idx="233">
                  <c:v>39326</c:v>
                </c:pt>
                <c:pt idx="234">
                  <c:v>39356</c:v>
                </c:pt>
                <c:pt idx="235">
                  <c:v>39387</c:v>
                </c:pt>
                <c:pt idx="236">
                  <c:v>39417</c:v>
                </c:pt>
                <c:pt idx="237">
                  <c:v>39448</c:v>
                </c:pt>
                <c:pt idx="238">
                  <c:v>39479</c:v>
                </c:pt>
                <c:pt idx="239">
                  <c:v>39508</c:v>
                </c:pt>
                <c:pt idx="240">
                  <c:v>39539</c:v>
                </c:pt>
                <c:pt idx="241">
                  <c:v>39569</c:v>
                </c:pt>
                <c:pt idx="242">
                  <c:v>39600</c:v>
                </c:pt>
                <c:pt idx="243">
                  <c:v>39630</c:v>
                </c:pt>
                <c:pt idx="244">
                  <c:v>39661</c:v>
                </c:pt>
                <c:pt idx="245">
                  <c:v>39692</c:v>
                </c:pt>
                <c:pt idx="246">
                  <c:v>39722</c:v>
                </c:pt>
                <c:pt idx="247">
                  <c:v>39753</c:v>
                </c:pt>
                <c:pt idx="248">
                  <c:v>39783</c:v>
                </c:pt>
                <c:pt idx="249">
                  <c:v>39814</c:v>
                </c:pt>
                <c:pt idx="250">
                  <c:v>39845</c:v>
                </c:pt>
                <c:pt idx="251">
                  <c:v>39873</c:v>
                </c:pt>
                <c:pt idx="252">
                  <c:v>39904</c:v>
                </c:pt>
                <c:pt idx="253">
                  <c:v>39934</c:v>
                </c:pt>
                <c:pt idx="254">
                  <c:v>39965</c:v>
                </c:pt>
                <c:pt idx="255">
                  <c:v>39995</c:v>
                </c:pt>
                <c:pt idx="256">
                  <c:v>40026</c:v>
                </c:pt>
                <c:pt idx="257">
                  <c:v>40057</c:v>
                </c:pt>
                <c:pt idx="258">
                  <c:v>40087</c:v>
                </c:pt>
                <c:pt idx="259">
                  <c:v>40118</c:v>
                </c:pt>
                <c:pt idx="260">
                  <c:v>40148</c:v>
                </c:pt>
                <c:pt idx="261">
                  <c:v>40179</c:v>
                </c:pt>
                <c:pt idx="262">
                  <c:v>40210</c:v>
                </c:pt>
                <c:pt idx="263">
                  <c:v>40238</c:v>
                </c:pt>
                <c:pt idx="264">
                  <c:v>40269</c:v>
                </c:pt>
                <c:pt idx="265">
                  <c:v>40299</c:v>
                </c:pt>
                <c:pt idx="266">
                  <c:v>40330</c:v>
                </c:pt>
                <c:pt idx="267">
                  <c:v>40360</c:v>
                </c:pt>
                <c:pt idx="268">
                  <c:v>40391</c:v>
                </c:pt>
                <c:pt idx="269">
                  <c:v>40422</c:v>
                </c:pt>
                <c:pt idx="270">
                  <c:v>40452</c:v>
                </c:pt>
                <c:pt idx="271">
                  <c:v>40483</c:v>
                </c:pt>
                <c:pt idx="272">
                  <c:v>40513</c:v>
                </c:pt>
                <c:pt idx="273">
                  <c:v>40544</c:v>
                </c:pt>
                <c:pt idx="274">
                  <c:v>40575</c:v>
                </c:pt>
                <c:pt idx="275">
                  <c:v>40603</c:v>
                </c:pt>
                <c:pt idx="276">
                  <c:v>40634</c:v>
                </c:pt>
                <c:pt idx="277">
                  <c:v>40664</c:v>
                </c:pt>
                <c:pt idx="278">
                  <c:v>40695</c:v>
                </c:pt>
                <c:pt idx="279">
                  <c:v>40725</c:v>
                </c:pt>
                <c:pt idx="280">
                  <c:v>40756</c:v>
                </c:pt>
                <c:pt idx="281">
                  <c:v>40787</c:v>
                </c:pt>
                <c:pt idx="282">
                  <c:v>40817</c:v>
                </c:pt>
                <c:pt idx="283">
                  <c:v>40848</c:v>
                </c:pt>
                <c:pt idx="284">
                  <c:v>40878</c:v>
                </c:pt>
                <c:pt idx="285">
                  <c:v>40909</c:v>
                </c:pt>
                <c:pt idx="286">
                  <c:v>40940</c:v>
                </c:pt>
                <c:pt idx="287">
                  <c:v>40969</c:v>
                </c:pt>
                <c:pt idx="288">
                  <c:v>41000</c:v>
                </c:pt>
                <c:pt idx="289">
                  <c:v>41030</c:v>
                </c:pt>
                <c:pt idx="290">
                  <c:v>41061</c:v>
                </c:pt>
                <c:pt idx="291">
                  <c:v>41091</c:v>
                </c:pt>
                <c:pt idx="292">
                  <c:v>41122</c:v>
                </c:pt>
                <c:pt idx="293">
                  <c:v>41153</c:v>
                </c:pt>
                <c:pt idx="294">
                  <c:v>41183</c:v>
                </c:pt>
                <c:pt idx="295">
                  <c:v>41214</c:v>
                </c:pt>
                <c:pt idx="296">
                  <c:v>41244</c:v>
                </c:pt>
                <c:pt idx="297">
                  <c:v>41275</c:v>
                </c:pt>
                <c:pt idx="298">
                  <c:v>41306</c:v>
                </c:pt>
                <c:pt idx="299">
                  <c:v>41334</c:v>
                </c:pt>
                <c:pt idx="300">
                  <c:v>41365</c:v>
                </c:pt>
                <c:pt idx="301">
                  <c:v>41395</c:v>
                </c:pt>
                <c:pt idx="302">
                  <c:v>41426</c:v>
                </c:pt>
                <c:pt idx="303">
                  <c:v>41456</c:v>
                </c:pt>
                <c:pt idx="304">
                  <c:v>41487</c:v>
                </c:pt>
                <c:pt idx="305">
                  <c:v>41518</c:v>
                </c:pt>
                <c:pt idx="306">
                  <c:v>41548</c:v>
                </c:pt>
                <c:pt idx="307">
                  <c:v>41579</c:v>
                </c:pt>
                <c:pt idx="308">
                  <c:v>41609</c:v>
                </c:pt>
                <c:pt idx="309">
                  <c:v>41640</c:v>
                </c:pt>
                <c:pt idx="310">
                  <c:v>41671</c:v>
                </c:pt>
                <c:pt idx="311">
                  <c:v>41699</c:v>
                </c:pt>
                <c:pt idx="312">
                  <c:v>41730</c:v>
                </c:pt>
                <c:pt idx="313">
                  <c:v>41760</c:v>
                </c:pt>
                <c:pt idx="314">
                  <c:v>41791</c:v>
                </c:pt>
                <c:pt idx="315">
                  <c:v>41821</c:v>
                </c:pt>
                <c:pt idx="316">
                  <c:v>41852</c:v>
                </c:pt>
                <c:pt idx="317">
                  <c:v>41883</c:v>
                </c:pt>
                <c:pt idx="318">
                  <c:v>41913</c:v>
                </c:pt>
                <c:pt idx="319">
                  <c:v>41944</c:v>
                </c:pt>
                <c:pt idx="320">
                  <c:v>41974</c:v>
                </c:pt>
                <c:pt idx="321">
                  <c:v>42005</c:v>
                </c:pt>
                <c:pt idx="322">
                  <c:v>42036</c:v>
                </c:pt>
                <c:pt idx="323">
                  <c:v>42064</c:v>
                </c:pt>
                <c:pt idx="324">
                  <c:v>42095</c:v>
                </c:pt>
                <c:pt idx="325">
                  <c:v>42125</c:v>
                </c:pt>
                <c:pt idx="326">
                  <c:v>42156</c:v>
                </c:pt>
                <c:pt idx="327">
                  <c:v>42186</c:v>
                </c:pt>
                <c:pt idx="328">
                  <c:v>42217</c:v>
                </c:pt>
                <c:pt idx="329">
                  <c:v>42248</c:v>
                </c:pt>
                <c:pt idx="330">
                  <c:v>42278</c:v>
                </c:pt>
                <c:pt idx="331">
                  <c:v>42309</c:v>
                </c:pt>
                <c:pt idx="332">
                  <c:v>42339</c:v>
                </c:pt>
                <c:pt idx="333">
                  <c:v>42370</c:v>
                </c:pt>
                <c:pt idx="334">
                  <c:v>42401</c:v>
                </c:pt>
                <c:pt idx="335">
                  <c:v>42430</c:v>
                </c:pt>
                <c:pt idx="336">
                  <c:v>42461</c:v>
                </c:pt>
                <c:pt idx="337">
                  <c:v>42491</c:v>
                </c:pt>
                <c:pt idx="338">
                  <c:v>42522</c:v>
                </c:pt>
                <c:pt idx="339">
                  <c:v>42552</c:v>
                </c:pt>
                <c:pt idx="340">
                  <c:v>42583</c:v>
                </c:pt>
                <c:pt idx="341">
                  <c:v>42614</c:v>
                </c:pt>
                <c:pt idx="342">
                  <c:v>42644</c:v>
                </c:pt>
                <c:pt idx="343">
                  <c:v>42675</c:v>
                </c:pt>
                <c:pt idx="344">
                  <c:v>42705</c:v>
                </c:pt>
                <c:pt idx="345">
                  <c:v>42736</c:v>
                </c:pt>
                <c:pt idx="346">
                  <c:v>42767</c:v>
                </c:pt>
                <c:pt idx="347">
                  <c:v>42795</c:v>
                </c:pt>
                <c:pt idx="348">
                  <c:v>42826</c:v>
                </c:pt>
                <c:pt idx="349">
                  <c:v>42856</c:v>
                </c:pt>
                <c:pt idx="350">
                  <c:v>42887</c:v>
                </c:pt>
                <c:pt idx="351">
                  <c:v>42917</c:v>
                </c:pt>
                <c:pt idx="352">
                  <c:v>42948</c:v>
                </c:pt>
                <c:pt idx="353">
                  <c:v>42979</c:v>
                </c:pt>
                <c:pt idx="354">
                  <c:v>43009</c:v>
                </c:pt>
                <c:pt idx="355">
                  <c:v>43040</c:v>
                </c:pt>
                <c:pt idx="356">
                  <c:v>43070</c:v>
                </c:pt>
                <c:pt idx="357">
                  <c:v>43101</c:v>
                </c:pt>
                <c:pt idx="358">
                  <c:v>43132</c:v>
                </c:pt>
                <c:pt idx="359">
                  <c:v>43160</c:v>
                </c:pt>
                <c:pt idx="360">
                  <c:v>43191</c:v>
                </c:pt>
              </c:numCache>
            </c:numRef>
          </c:cat>
          <c:val>
            <c:numRef>
              <c:f>'S26 Data'!$C$177:$C$537</c:f>
              <c:numCache>
                <c:formatCode>0.0</c:formatCode>
                <c:ptCount val="361"/>
                <c:pt idx="0">
                  <c:v>62.050431925000005</c:v>
                </c:pt>
                <c:pt idx="1">
                  <c:v>62.081771083333336</c:v>
                </c:pt>
                <c:pt idx="2">
                  <c:v>62.11554970833334</c:v>
                </c:pt>
                <c:pt idx="3">
                  <c:v>62.081218474999993</c:v>
                </c:pt>
                <c:pt idx="4">
                  <c:v>62.099728233333316</c:v>
                </c:pt>
                <c:pt idx="5">
                  <c:v>62.168933541666661</c:v>
                </c:pt>
                <c:pt idx="6">
                  <c:v>62.202943391666658</c:v>
                </c:pt>
                <c:pt idx="7">
                  <c:v>62.256506741666669</c:v>
                </c:pt>
                <c:pt idx="8">
                  <c:v>62.301887908333335</c:v>
                </c:pt>
                <c:pt idx="9">
                  <c:v>62.330121516666672</c:v>
                </c:pt>
                <c:pt idx="10">
                  <c:v>62.409688783333337</c:v>
                </c:pt>
                <c:pt idx="11">
                  <c:v>62.447377533333338</c:v>
                </c:pt>
                <c:pt idx="12">
                  <c:v>62.456424700000007</c:v>
                </c:pt>
                <c:pt idx="13">
                  <c:v>62.546822141666667</c:v>
                </c:pt>
                <c:pt idx="14">
                  <c:v>62.605734275000003</c:v>
                </c:pt>
                <c:pt idx="15">
                  <c:v>62.714934141666667</c:v>
                </c:pt>
                <c:pt idx="16">
                  <c:v>62.807171841666673</c:v>
                </c:pt>
                <c:pt idx="17">
                  <c:v>62.888601250000001</c:v>
                </c:pt>
                <c:pt idx="18">
                  <c:v>62.966548766666669</c:v>
                </c:pt>
                <c:pt idx="19">
                  <c:v>63.069968216666659</c:v>
                </c:pt>
                <c:pt idx="20">
                  <c:v>63.132334299999997</c:v>
                </c:pt>
                <c:pt idx="21">
                  <c:v>63.19590342499999</c:v>
                </c:pt>
                <c:pt idx="22">
                  <c:v>63.254649391666653</c:v>
                </c:pt>
                <c:pt idx="23">
                  <c:v>63.316288016666668</c:v>
                </c:pt>
                <c:pt idx="24">
                  <c:v>63.37307586666666</c:v>
                </c:pt>
                <c:pt idx="25">
                  <c:v>63.423314958333329</c:v>
                </c:pt>
                <c:pt idx="26">
                  <c:v>63.496036408333339</c:v>
                </c:pt>
                <c:pt idx="27">
                  <c:v>63.575730266666675</c:v>
                </c:pt>
                <c:pt idx="28">
                  <c:v>63.624937975000002</c:v>
                </c:pt>
                <c:pt idx="29">
                  <c:v>63.656960416666671</c:v>
                </c:pt>
                <c:pt idx="30">
                  <c:v>63.695560225000001</c:v>
                </c:pt>
                <c:pt idx="31">
                  <c:v>63.711626633333331</c:v>
                </c:pt>
                <c:pt idx="32">
                  <c:v>63.741529258333337</c:v>
                </c:pt>
                <c:pt idx="33">
                  <c:v>63.731322891666672</c:v>
                </c:pt>
                <c:pt idx="34">
                  <c:v>63.71911274166667</c:v>
                </c:pt>
                <c:pt idx="35">
                  <c:v>63.704218116666659</c:v>
                </c:pt>
                <c:pt idx="36">
                  <c:v>63.717567016666663</c:v>
                </c:pt>
                <c:pt idx="37">
                  <c:v>63.673996333333328</c:v>
                </c:pt>
                <c:pt idx="38">
                  <c:v>63.600496916666678</c:v>
                </c:pt>
                <c:pt idx="39">
                  <c:v>63.494586774999995</c:v>
                </c:pt>
                <c:pt idx="40">
                  <c:v>63.409101308333312</c:v>
                </c:pt>
                <c:pt idx="41">
                  <c:v>63.352107491666665</c:v>
                </c:pt>
                <c:pt idx="42">
                  <c:v>63.269482724999982</c:v>
                </c:pt>
                <c:pt idx="43">
                  <c:v>63.183877774999992</c:v>
                </c:pt>
                <c:pt idx="44">
                  <c:v>63.12392010833333</c:v>
                </c:pt>
                <c:pt idx="45">
                  <c:v>63.088999925000003</c:v>
                </c:pt>
                <c:pt idx="46">
                  <c:v>63.04877100833334</c:v>
                </c:pt>
                <c:pt idx="47">
                  <c:v>63.005586375000007</c:v>
                </c:pt>
                <c:pt idx="48">
                  <c:v>62.92246392500001</c:v>
                </c:pt>
                <c:pt idx="49">
                  <c:v>62.869835991666662</c:v>
                </c:pt>
                <c:pt idx="50">
                  <c:v>62.863761425</c:v>
                </c:pt>
                <c:pt idx="51">
                  <c:v>62.895790883333326</c:v>
                </c:pt>
                <c:pt idx="52">
                  <c:v>62.911374916666666</c:v>
                </c:pt>
                <c:pt idx="53">
                  <c:v>62.876889866666666</c:v>
                </c:pt>
                <c:pt idx="54">
                  <c:v>62.89992825833334</c:v>
                </c:pt>
                <c:pt idx="55">
                  <c:v>62.875814658333333</c:v>
                </c:pt>
                <c:pt idx="56">
                  <c:v>62.848227974999993</c:v>
                </c:pt>
                <c:pt idx="57">
                  <c:v>62.829520933333335</c:v>
                </c:pt>
                <c:pt idx="58">
                  <c:v>62.760782291666665</c:v>
                </c:pt>
                <c:pt idx="59">
                  <c:v>62.725309808333328</c:v>
                </c:pt>
                <c:pt idx="60">
                  <c:v>62.678107091666675</c:v>
                </c:pt>
                <c:pt idx="61">
                  <c:v>62.627585908333337</c:v>
                </c:pt>
                <c:pt idx="62">
                  <c:v>62.578859875000006</c:v>
                </c:pt>
                <c:pt idx="63">
                  <c:v>62.497294491666658</c:v>
                </c:pt>
                <c:pt idx="64">
                  <c:v>62.444282883333322</c:v>
                </c:pt>
                <c:pt idx="65">
                  <c:v>62.420379641666649</c:v>
                </c:pt>
                <c:pt idx="66">
                  <c:v>62.407997908333321</c:v>
                </c:pt>
                <c:pt idx="67">
                  <c:v>62.45105723333333</c:v>
                </c:pt>
                <c:pt idx="68">
                  <c:v>62.467773325000003</c:v>
                </c:pt>
                <c:pt idx="69">
                  <c:v>62.473624566666679</c:v>
                </c:pt>
                <c:pt idx="70">
                  <c:v>62.522929833333336</c:v>
                </c:pt>
                <c:pt idx="71">
                  <c:v>62.557655824999991</c:v>
                </c:pt>
                <c:pt idx="72">
                  <c:v>62.595196716666663</c:v>
                </c:pt>
                <c:pt idx="73">
                  <c:v>62.640882083333331</c:v>
                </c:pt>
                <c:pt idx="74">
                  <c:v>62.682791241666671</c:v>
                </c:pt>
                <c:pt idx="75">
                  <c:v>62.763757858333328</c:v>
                </c:pt>
                <c:pt idx="76">
                  <c:v>62.80372083333333</c:v>
                </c:pt>
                <c:pt idx="77">
                  <c:v>62.871232741666667</c:v>
                </c:pt>
                <c:pt idx="78">
                  <c:v>62.876250216666655</c:v>
                </c:pt>
                <c:pt idx="79">
                  <c:v>62.885427041666667</c:v>
                </c:pt>
                <c:pt idx="80">
                  <c:v>62.912367891666662</c:v>
                </c:pt>
                <c:pt idx="81">
                  <c:v>62.940521766666656</c:v>
                </c:pt>
                <c:pt idx="82">
                  <c:v>62.993343483333327</c:v>
                </c:pt>
                <c:pt idx="83">
                  <c:v>63.025748700000001</c:v>
                </c:pt>
                <c:pt idx="84">
                  <c:v>63.088331500000002</c:v>
                </c:pt>
                <c:pt idx="85">
                  <c:v>63.154220883333323</c:v>
                </c:pt>
                <c:pt idx="86">
                  <c:v>63.215692866666664</c:v>
                </c:pt>
                <c:pt idx="87">
                  <c:v>63.24822425</c:v>
                </c:pt>
                <c:pt idx="88">
                  <c:v>63.313718674999997</c:v>
                </c:pt>
                <c:pt idx="89">
                  <c:v>63.346209766666675</c:v>
                </c:pt>
                <c:pt idx="90">
                  <c:v>63.399012541666671</c:v>
                </c:pt>
                <c:pt idx="91">
                  <c:v>63.479175441666676</c:v>
                </c:pt>
                <c:pt idx="92">
                  <c:v>63.522859216666681</c:v>
                </c:pt>
                <c:pt idx="93">
                  <c:v>63.578709383333347</c:v>
                </c:pt>
                <c:pt idx="94">
                  <c:v>63.599343375000011</c:v>
                </c:pt>
                <c:pt idx="95">
                  <c:v>63.618386591666678</c:v>
                </c:pt>
                <c:pt idx="96">
                  <c:v>63.648331775000003</c:v>
                </c:pt>
                <c:pt idx="97">
                  <c:v>63.656746274999996</c:v>
                </c:pt>
                <c:pt idx="98">
                  <c:v>63.642859283333337</c:v>
                </c:pt>
                <c:pt idx="99">
                  <c:v>63.640247266666655</c:v>
                </c:pt>
                <c:pt idx="100">
                  <c:v>63.630799466666666</c:v>
                </c:pt>
                <c:pt idx="101">
                  <c:v>63.613917083333341</c:v>
                </c:pt>
                <c:pt idx="102">
                  <c:v>63.606915091666657</c:v>
                </c:pt>
                <c:pt idx="103">
                  <c:v>63.54327945</c:v>
                </c:pt>
                <c:pt idx="104">
                  <c:v>63.521922725000003</c:v>
                </c:pt>
                <c:pt idx="105">
                  <c:v>63.488421758333338</c:v>
                </c:pt>
                <c:pt idx="106">
                  <c:v>63.464575508333333</c:v>
                </c:pt>
                <c:pt idx="107">
                  <c:v>63.447543966666665</c:v>
                </c:pt>
                <c:pt idx="108">
                  <c:v>63.398190824999993</c:v>
                </c:pt>
                <c:pt idx="109">
                  <c:v>63.357754033333329</c:v>
                </c:pt>
                <c:pt idx="110">
                  <c:v>63.314047808333328</c:v>
                </c:pt>
                <c:pt idx="111">
                  <c:v>63.273827633333326</c:v>
                </c:pt>
                <c:pt idx="112">
                  <c:v>63.213031733333338</c:v>
                </c:pt>
                <c:pt idx="113">
                  <c:v>63.18250235</c:v>
                </c:pt>
                <c:pt idx="114">
                  <c:v>63.131764466666674</c:v>
                </c:pt>
                <c:pt idx="115">
                  <c:v>63.132749716666659</c:v>
                </c:pt>
                <c:pt idx="116">
                  <c:v>63.096522783333334</c:v>
                </c:pt>
                <c:pt idx="117">
                  <c:v>63.058073458333325</c:v>
                </c:pt>
                <c:pt idx="118">
                  <c:v>63.015062991666667</c:v>
                </c:pt>
                <c:pt idx="119">
                  <c:v>62.984284725000002</c:v>
                </c:pt>
                <c:pt idx="120">
                  <c:v>62.963407116666673</c:v>
                </c:pt>
                <c:pt idx="121">
                  <c:v>62.949119074999999</c:v>
                </c:pt>
                <c:pt idx="122">
                  <c:v>62.96247781666667</c:v>
                </c:pt>
                <c:pt idx="123">
                  <c:v>62.969585691666659</c:v>
                </c:pt>
                <c:pt idx="124">
                  <c:v>62.986857341666656</c:v>
                </c:pt>
                <c:pt idx="125">
                  <c:v>63.007350683333328</c:v>
                </c:pt>
                <c:pt idx="126">
                  <c:v>63.021788108333332</c:v>
                </c:pt>
                <c:pt idx="127">
                  <c:v>63.005341641666682</c:v>
                </c:pt>
                <c:pt idx="128">
                  <c:v>62.991278158333337</c:v>
                </c:pt>
                <c:pt idx="129">
                  <c:v>62.971218833333346</c:v>
                </c:pt>
                <c:pt idx="130">
                  <c:v>62.953597758333338</c:v>
                </c:pt>
                <c:pt idx="131">
                  <c:v>62.938375224999994</c:v>
                </c:pt>
                <c:pt idx="132">
                  <c:v>62.917715566666658</c:v>
                </c:pt>
                <c:pt idx="133">
                  <c:v>62.883946924999996</c:v>
                </c:pt>
                <c:pt idx="134">
                  <c:v>62.843596175000009</c:v>
                </c:pt>
                <c:pt idx="135">
                  <c:v>62.799437124999997</c:v>
                </c:pt>
                <c:pt idx="136">
                  <c:v>62.777662733333329</c:v>
                </c:pt>
                <c:pt idx="137">
                  <c:v>62.751258491666668</c:v>
                </c:pt>
                <c:pt idx="138">
                  <c:v>62.745424116666669</c:v>
                </c:pt>
                <c:pt idx="139">
                  <c:v>62.723087866666667</c:v>
                </c:pt>
                <c:pt idx="140">
                  <c:v>62.744912250000006</c:v>
                </c:pt>
                <c:pt idx="141">
                  <c:v>62.745636258333342</c:v>
                </c:pt>
                <c:pt idx="142">
                  <c:v>62.763656650000001</c:v>
                </c:pt>
                <c:pt idx="143">
                  <c:v>62.796455999999999</c:v>
                </c:pt>
                <c:pt idx="144">
                  <c:v>62.841040033333321</c:v>
                </c:pt>
                <c:pt idx="145">
                  <c:v>62.889800174999998</c:v>
                </c:pt>
                <c:pt idx="146">
                  <c:v>62.935067875000009</c:v>
                </c:pt>
                <c:pt idx="147">
                  <c:v>63.00740596666666</c:v>
                </c:pt>
                <c:pt idx="148">
                  <c:v>63.065417524999994</c:v>
                </c:pt>
                <c:pt idx="149">
                  <c:v>63.100432949999998</c:v>
                </c:pt>
                <c:pt idx="150">
                  <c:v>63.114128816666664</c:v>
                </c:pt>
                <c:pt idx="151">
                  <c:v>63.121037108333333</c:v>
                </c:pt>
                <c:pt idx="152">
                  <c:v>63.116809358333342</c:v>
                </c:pt>
                <c:pt idx="153">
                  <c:v>63.133767741666674</c:v>
                </c:pt>
                <c:pt idx="154">
                  <c:v>63.148402783333331</c:v>
                </c:pt>
                <c:pt idx="155">
                  <c:v>63.139299533333336</c:v>
                </c:pt>
                <c:pt idx="156">
                  <c:v>63.166510808333335</c:v>
                </c:pt>
                <c:pt idx="157">
                  <c:v>63.195655491666678</c:v>
                </c:pt>
                <c:pt idx="158">
                  <c:v>63.217645258333334</c:v>
                </c:pt>
                <c:pt idx="159">
                  <c:v>63.209085116666664</c:v>
                </c:pt>
                <c:pt idx="160">
                  <c:v>63.209969225000009</c:v>
                </c:pt>
                <c:pt idx="161">
                  <c:v>63.204376674999992</c:v>
                </c:pt>
                <c:pt idx="162">
                  <c:v>63.240871908333332</c:v>
                </c:pt>
                <c:pt idx="163">
                  <c:v>63.296230708333326</c:v>
                </c:pt>
                <c:pt idx="164">
                  <c:v>63.319952349999994</c:v>
                </c:pt>
                <c:pt idx="165">
                  <c:v>63.363606199999992</c:v>
                </c:pt>
                <c:pt idx="166">
                  <c:v>63.388204508333331</c:v>
                </c:pt>
                <c:pt idx="167">
                  <c:v>63.408334891666669</c:v>
                </c:pt>
                <c:pt idx="168">
                  <c:v>63.368944066666671</c:v>
                </c:pt>
                <c:pt idx="169">
                  <c:v>63.338473974999992</c:v>
                </c:pt>
                <c:pt idx="170">
                  <c:v>63.330042208333332</c:v>
                </c:pt>
                <c:pt idx="171">
                  <c:v>63.299202183333328</c:v>
                </c:pt>
                <c:pt idx="172">
                  <c:v>63.297577108333343</c:v>
                </c:pt>
                <c:pt idx="173">
                  <c:v>63.309110141666658</c:v>
                </c:pt>
                <c:pt idx="174">
                  <c:v>63.284545533333336</c:v>
                </c:pt>
                <c:pt idx="175">
                  <c:v>63.290874825000003</c:v>
                </c:pt>
                <c:pt idx="176">
                  <c:v>63.330912958333329</c:v>
                </c:pt>
                <c:pt idx="177">
                  <c:v>63.379057591666673</c:v>
                </c:pt>
                <c:pt idx="178">
                  <c:v>63.431941024999993</c:v>
                </c:pt>
                <c:pt idx="179">
                  <c:v>63.470728733333338</c:v>
                </c:pt>
                <c:pt idx="180">
                  <c:v>63.514781791666657</c:v>
                </c:pt>
                <c:pt idx="181">
                  <c:v>63.560383358333326</c:v>
                </c:pt>
                <c:pt idx="182">
                  <c:v>63.569956708333336</c:v>
                </c:pt>
                <c:pt idx="183">
                  <c:v>63.593030441666663</c:v>
                </c:pt>
                <c:pt idx="184">
                  <c:v>63.588595116666674</c:v>
                </c:pt>
                <c:pt idx="185">
                  <c:v>63.58767581666666</c:v>
                </c:pt>
                <c:pt idx="186">
                  <c:v>63.606018999999982</c:v>
                </c:pt>
                <c:pt idx="187">
                  <c:v>63.585798408333346</c:v>
                </c:pt>
                <c:pt idx="188">
                  <c:v>63.558692983333344</c:v>
                </c:pt>
                <c:pt idx="189">
                  <c:v>63.499966358333346</c:v>
                </c:pt>
                <c:pt idx="190">
                  <c:v>63.443804216666656</c:v>
                </c:pt>
                <c:pt idx="191">
                  <c:v>63.411899958333329</c:v>
                </c:pt>
                <c:pt idx="192">
                  <c:v>63.396679233333323</c:v>
                </c:pt>
                <c:pt idx="193">
                  <c:v>63.369049650000001</c:v>
                </c:pt>
                <c:pt idx="194">
                  <c:v>63.36573658333333</c:v>
                </c:pt>
                <c:pt idx="195">
                  <c:v>63.372407166666669</c:v>
                </c:pt>
                <c:pt idx="196">
                  <c:v>63.360453633333329</c:v>
                </c:pt>
                <c:pt idx="197">
                  <c:v>63.368853475000009</c:v>
                </c:pt>
                <c:pt idx="198">
                  <c:v>63.379218841666663</c:v>
                </c:pt>
                <c:pt idx="199">
                  <c:v>63.419615216666671</c:v>
                </c:pt>
                <c:pt idx="200">
                  <c:v>63.442167258333335</c:v>
                </c:pt>
                <c:pt idx="201">
                  <c:v>63.498527441666674</c:v>
                </c:pt>
                <c:pt idx="202">
                  <c:v>63.563751016666664</c:v>
                </c:pt>
                <c:pt idx="203">
                  <c:v>63.647484550000001</c:v>
                </c:pt>
                <c:pt idx="204">
                  <c:v>63.739958058333336</c:v>
                </c:pt>
                <c:pt idx="205">
                  <c:v>63.822289808333331</c:v>
                </c:pt>
                <c:pt idx="206">
                  <c:v>63.910905291666666</c:v>
                </c:pt>
                <c:pt idx="207">
                  <c:v>63.998336291666668</c:v>
                </c:pt>
                <c:pt idx="208">
                  <c:v>64.108218691666679</c:v>
                </c:pt>
                <c:pt idx="209">
                  <c:v>64.191352800000004</c:v>
                </c:pt>
                <c:pt idx="210">
                  <c:v>64.261041425000002</c:v>
                </c:pt>
                <c:pt idx="211">
                  <c:v>64.309785991666658</c:v>
                </c:pt>
                <c:pt idx="212">
                  <c:v>64.371814158333336</c:v>
                </c:pt>
                <c:pt idx="213">
                  <c:v>64.408803024999997</c:v>
                </c:pt>
                <c:pt idx="214">
                  <c:v>64.444718291666661</c:v>
                </c:pt>
                <c:pt idx="215">
                  <c:v>64.462072925000001</c:v>
                </c:pt>
                <c:pt idx="216">
                  <c:v>64.469874425</c:v>
                </c:pt>
                <c:pt idx="217">
                  <c:v>64.49297644166667</c:v>
                </c:pt>
                <c:pt idx="218">
                  <c:v>64.521149216666672</c:v>
                </c:pt>
                <c:pt idx="219">
                  <c:v>64.557108224999993</c:v>
                </c:pt>
                <c:pt idx="220">
                  <c:v>64.584250241666666</c:v>
                </c:pt>
                <c:pt idx="221">
                  <c:v>64.633358266666662</c:v>
                </c:pt>
                <c:pt idx="222">
                  <c:v>64.651645558333328</c:v>
                </c:pt>
                <c:pt idx="223">
                  <c:v>64.687014758333333</c:v>
                </c:pt>
                <c:pt idx="224">
                  <c:v>64.737715233333333</c:v>
                </c:pt>
                <c:pt idx="225">
                  <c:v>64.777714399999994</c:v>
                </c:pt>
                <c:pt idx="226">
                  <c:v>64.820620408333326</c:v>
                </c:pt>
                <c:pt idx="227">
                  <c:v>64.858035724999993</c:v>
                </c:pt>
                <c:pt idx="228">
                  <c:v>64.894312941666655</c:v>
                </c:pt>
                <c:pt idx="229">
                  <c:v>64.934149199999993</c:v>
                </c:pt>
                <c:pt idx="230">
                  <c:v>64.964545125000001</c:v>
                </c:pt>
                <c:pt idx="231">
                  <c:v>64.983475866666666</c:v>
                </c:pt>
                <c:pt idx="232">
                  <c:v>65.011856824999995</c:v>
                </c:pt>
                <c:pt idx="233">
                  <c:v>65.029662850000008</c:v>
                </c:pt>
                <c:pt idx="234">
                  <c:v>65.074692391666687</c:v>
                </c:pt>
                <c:pt idx="235">
                  <c:v>65.133873116666678</c:v>
                </c:pt>
                <c:pt idx="236">
                  <c:v>65.165634408333332</c:v>
                </c:pt>
                <c:pt idx="237">
                  <c:v>65.213712258333331</c:v>
                </c:pt>
                <c:pt idx="238">
                  <c:v>65.24090279166667</c:v>
                </c:pt>
                <c:pt idx="239">
                  <c:v>65.276515075000006</c:v>
                </c:pt>
                <c:pt idx="240">
                  <c:v>65.331238299999995</c:v>
                </c:pt>
                <c:pt idx="241">
                  <c:v>65.358450091666668</c:v>
                </c:pt>
                <c:pt idx="242">
                  <c:v>65.395099216666665</c:v>
                </c:pt>
                <c:pt idx="243">
                  <c:v>65.431446966666655</c:v>
                </c:pt>
                <c:pt idx="244">
                  <c:v>65.451768174999984</c:v>
                </c:pt>
                <c:pt idx="245">
                  <c:v>65.467408066666664</c:v>
                </c:pt>
                <c:pt idx="246">
                  <c:v>65.485517116666671</c:v>
                </c:pt>
                <c:pt idx="247">
                  <c:v>65.473807316666665</c:v>
                </c:pt>
                <c:pt idx="248">
                  <c:v>65.467296724999997</c:v>
                </c:pt>
                <c:pt idx="249">
                  <c:v>65.469702924999993</c:v>
                </c:pt>
                <c:pt idx="250">
                  <c:v>65.499291183333341</c:v>
                </c:pt>
                <c:pt idx="251">
                  <c:v>65.521098925000004</c:v>
                </c:pt>
                <c:pt idx="252">
                  <c:v>65.51336504999999</c:v>
                </c:pt>
                <c:pt idx="253">
                  <c:v>65.527492066666653</c:v>
                </c:pt>
                <c:pt idx="254">
                  <c:v>65.511644449999991</c:v>
                </c:pt>
                <c:pt idx="255">
                  <c:v>65.499171333333337</c:v>
                </c:pt>
                <c:pt idx="256">
                  <c:v>65.478121999999999</c:v>
                </c:pt>
                <c:pt idx="257">
                  <c:v>65.458437508333319</c:v>
                </c:pt>
                <c:pt idx="258">
                  <c:v>65.440079816666668</c:v>
                </c:pt>
                <c:pt idx="259">
                  <c:v>65.42945754166665</c:v>
                </c:pt>
                <c:pt idx="260">
                  <c:v>65.426254424999996</c:v>
                </c:pt>
                <c:pt idx="261">
                  <c:v>65.41608595833334</c:v>
                </c:pt>
                <c:pt idx="262">
                  <c:v>65.373538283333332</c:v>
                </c:pt>
                <c:pt idx="263">
                  <c:v>65.336907441666668</c:v>
                </c:pt>
                <c:pt idx="264">
                  <c:v>65.311841066666673</c:v>
                </c:pt>
                <c:pt idx="265">
                  <c:v>65.267494325000001</c:v>
                </c:pt>
                <c:pt idx="266">
                  <c:v>65.25318080000001</c:v>
                </c:pt>
                <c:pt idx="267">
                  <c:v>65.251006891666677</c:v>
                </c:pt>
                <c:pt idx="268">
                  <c:v>65.259765325000004</c:v>
                </c:pt>
                <c:pt idx="269">
                  <c:v>65.277824083333329</c:v>
                </c:pt>
                <c:pt idx="270">
                  <c:v>65.315132850000012</c:v>
                </c:pt>
                <c:pt idx="271">
                  <c:v>65.359790333333336</c:v>
                </c:pt>
                <c:pt idx="272">
                  <c:v>65.380255041666672</c:v>
                </c:pt>
                <c:pt idx="273">
                  <c:v>65.411492841666657</c:v>
                </c:pt>
                <c:pt idx="274">
                  <c:v>65.436691241666665</c:v>
                </c:pt>
                <c:pt idx="275">
                  <c:v>65.469260558333332</c:v>
                </c:pt>
                <c:pt idx="276">
                  <c:v>65.476868400000001</c:v>
                </c:pt>
                <c:pt idx="277">
                  <c:v>65.496861158333331</c:v>
                </c:pt>
                <c:pt idx="278">
                  <c:v>65.505440641666667</c:v>
                </c:pt>
                <c:pt idx="279">
                  <c:v>65.504964483333325</c:v>
                </c:pt>
                <c:pt idx="280">
                  <c:v>65.51281770833333</c:v>
                </c:pt>
                <c:pt idx="281">
                  <c:v>65.516754608333329</c:v>
                </c:pt>
                <c:pt idx="282">
                  <c:v>65.496526750000001</c:v>
                </c:pt>
                <c:pt idx="283">
                  <c:v>65.459559099999993</c:v>
                </c:pt>
                <c:pt idx="284">
                  <c:v>65.418735166666664</c:v>
                </c:pt>
                <c:pt idx="285">
                  <c:v>65.381046041666664</c:v>
                </c:pt>
                <c:pt idx="286">
                  <c:v>65.348263250000002</c:v>
                </c:pt>
                <c:pt idx="287">
                  <c:v>65.326818558333329</c:v>
                </c:pt>
                <c:pt idx="288">
                  <c:v>65.301933024999997</c:v>
                </c:pt>
                <c:pt idx="289">
                  <c:v>65.309697608333337</c:v>
                </c:pt>
                <c:pt idx="290">
                  <c:v>65.292114033333334</c:v>
                </c:pt>
                <c:pt idx="291">
                  <c:v>65.265739800000006</c:v>
                </c:pt>
                <c:pt idx="292">
                  <c:v>65.227888250000007</c:v>
                </c:pt>
                <c:pt idx="293">
                  <c:v>65.211452183333336</c:v>
                </c:pt>
                <c:pt idx="294">
                  <c:v>65.192752758333341</c:v>
                </c:pt>
                <c:pt idx="295">
                  <c:v>65.158942033333332</c:v>
                </c:pt>
                <c:pt idx="296">
                  <c:v>65.15334215</c:v>
                </c:pt>
                <c:pt idx="297">
                  <c:v>65.150268716666673</c:v>
                </c:pt>
                <c:pt idx="298">
                  <c:v>65.159528699999996</c:v>
                </c:pt>
                <c:pt idx="299">
                  <c:v>65.138046158333339</c:v>
                </c:pt>
                <c:pt idx="300">
                  <c:v>65.146336166666671</c:v>
                </c:pt>
                <c:pt idx="301">
                  <c:v>65.119233774999998</c:v>
                </c:pt>
                <c:pt idx="302">
                  <c:v>65.11875774166667</c:v>
                </c:pt>
                <c:pt idx="303">
                  <c:v>65.10301703333333</c:v>
                </c:pt>
                <c:pt idx="304">
                  <c:v>65.096602074999993</c:v>
                </c:pt>
                <c:pt idx="305">
                  <c:v>65.056844916666662</c:v>
                </c:pt>
                <c:pt idx="306">
                  <c:v>65.028217258333328</c:v>
                </c:pt>
                <c:pt idx="307">
                  <c:v>65.001405391666665</c:v>
                </c:pt>
                <c:pt idx="308">
                  <c:v>64.951939725000003</c:v>
                </c:pt>
                <c:pt idx="309">
                  <c:v>64.895745091666669</c:v>
                </c:pt>
                <c:pt idx="310">
                  <c:v>64.843284000000011</c:v>
                </c:pt>
                <c:pt idx="311">
                  <c:v>64.815487141666679</c:v>
                </c:pt>
                <c:pt idx="312">
                  <c:v>64.777247258333347</c:v>
                </c:pt>
                <c:pt idx="313">
                  <c:v>64.738938900000008</c:v>
                </c:pt>
                <c:pt idx="314">
                  <c:v>64.706056425</c:v>
                </c:pt>
                <c:pt idx="315">
                  <c:v>64.700070333333329</c:v>
                </c:pt>
                <c:pt idx="316">
                  <c:v>64.676391908333315</c:v>
                </c:pt>
                <c:pt idx="317">
                  <c:v>64.659528074999983</c:v>
                </c:pt>
                <c:pt idx="318">
                  <c:v>64.644807616666654</c:v>
                </c:pt>
                <c:pt idx="319">
                  <c:v>64.638880141666661</c:v>
                </c:pt>
                <c:pt idx="320">
                  <c:v>64.652726241666656</c:v>
                </c:pt>
                <c:pt idx="321">
                  <c:v>64.66691410833333</c:v>
                </c:pt>
                <c:pt idx="322">
                  <c:v>64.691233174999994</c:v>
                </c:pt>
                <c:pt idx="323">
                  <c:v>64.70007935833334</c:v>
                </c:pt>
                <c:pt idx="324">
                  <c:v>64.711866233333339</c:v>
                </c:pt>
                <c:pt idx="325">
                  <c:v>64.736324558333337</c:v>
                </c:pt>
                <c:pt idx="326">
                  <c:v>64.747435741666663</c:v>
                </c:pt>
                <c:pt idx="327">
                  <c:v>64.774776683333329</c:v>
                </c:pt>
                <c:pt idx="328">
                  <c:v>64.801094241666661</c:v>
                </c:pt>
                <c:pt idx="329">
                  <c:v>64.828115266666671</c:v>
                </c:pt>
                <c:pt idx="330">
                  <c:v>64.870148708333332</c:v>
                </c:pt>
                <c:pt idx="331">
                  <c:v>64.928372791666661</c:v>
                </c:pt>
                <c:pt idx="332">
                  <c:v>64.969073949999995</c:v>
                </c:pt>
                <c:pt idx="333">
                  <c:v>65.00993315833334</c:v>
                </c:pt>
                <c:pt idx="334">
                  <c:v>65.019090674999987</c:v>
                </c:pt>
                <c:pt idx="335">
                  <c:v>65.024820608333314</c:v>
                </c:pt>
                <c:pt idx="336">
                  <c:v>65.032991208333328</c:v>
                </c:pt>
                <c:pt idx="337">
                  <c:v>65.035478958333329</c:v>
                </c:pt>
                <c:pt idx="338">
                  <c:v>65.041364208333334</c:v>
                </c:pt>
                <c:pt idx="339">
                  <c:v>65.029387633333343</c:v>
                </c:pt>
                <c:pt idx="340">
                  <c:v>65.006788683333326</c:v>
                </c:pt>
                <c:pt idx="341">
                  <c:v>64.965510583333327</c:v>
                </c:pt>
                <c:pt idx="342">
                  <c:v>64.911839699999987</c:v>
                </c:pt>
                <c:pt idx="343">
                  <c:v>64.86743766666666</c:v>
                </c:pt>
                <c:pt idx="344">
                  <c:v>64.836990433333327</c:v>
                </c:pt>
                <c:pt idx="345">
                  <c:v>64.788454566666658</c:v>
                </c:pt>
                <c:pt idx="346">
                  <c:v>64.761887974999993</c:v>
                </c:pt>
                <c:pt idx="347">
                  <c:v>64.755969808333319</c:v>
                </c:pt>
                <c:pt idx="348">
                  <c:v>64.757757474999991</c:v>
                </c:pt>
                <c:pt idx="349">
                  <c:v>64.764715224999989</c:v>
                </c:pt>
                <c:pt idx="350">
                  <c:v>64.780732424999997</c:v>
                </c:pt>
                <c:pt idx="351">
                  <c:v>64.795985833333333</c:v>
                </c:pt>
                <c:pt idx="352">
                  <c:v>64.847090508333324</c:v>
                </c:pt>
                <c:pt idx="353">
                  <c:v>64.914027075000007</c:v>
                </c:pt>
                <c:pt idx="354">
                  <c:v>64.971379000000013</c:v>
                </c:pt>
                <c:pt idx="355">
                  <c:v>65.035325266666675</c:v>
                </c:pt>
                <c:pt idx="356">
                  <c:v>65.114738083333336</c:v>
                </c:pt>
                <c:pt idx="357">
                  <c:v>65.204824975000008</c:v>
                </c:pt>
                <c:pt idx="358">
                  <c:v>65.285108925000017</c:v>
                </c:pt>
                <c:pt idx="359">
                  <c:v>65.339922391666676</c:v>
                </c:pt>
                <c:pt idx="360">
                  <c:v>65.393720008333347</c:v>
                </c:pt>
              </c:numCache>
            </c:numRef>
          </c:val>
          <c:smooth val="0"/>
          <c:extLst>
            <c:ext xmlns:c16="http://schemas.microsoft.com/office/drawing/2014/chart" uri="{C3380CC4-5D6E-409C-BE32-E72D297353CC}">
              <c16:uniqueId val="{00000001-30F8-4556-BB47-8B57E0EFE3C4}"/>
            </c:ext>
          </c:extLst>
        </c:ser>
        <c:dLbls>
          <c:showLegendKey val="0"/>
          <c:showVal val="0"/>
          <c:showCatName val="0"/>
          <c:showSerName val="0"/>
          <c:showPercent val="0"/>
          <c:showBubbleSize val="0"/>
        </c:dLbls>
        <c:smooth val="0"/>
        <c:axId val="635920424"/>
        <c:axId val="635920816"/>
      </c:lineChart>
      <c:dateAx>
        <c:axId val="635920424"/>
        <c:scaling>
          <c:orientation val="minMax"/>
        </c:scaling>
        <c:delete val="0"/>
        <c:axPos val="b"/>
        <c:numFmt formatCode="mmm\-yy" sourceLinked="0"/>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0816"/>
        <c:crosses val="autoZero"/>
        <c:auto val="1"/>
        <c:lblOffset val="100"/>
        <c:baseTimeUnit val="months"/>
        <c:majorUnit val="60"/>
        <c:majorTimeUnit val="months"/>
      </c:dateAx>
      <c:valAx>
        <c:axId val="635920816"/>
        <c:scaling>
          <c:orientation val="minMax"/>
          <c:min val="6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0424"/>
        <c:crosses val="autoZero"/>
        <c:crossBetween val="between"/>
        <c:majorUnit val="2"/>
      </c:valAx>
      <c:spPr>
        <a:noFill/>
        <a:ln w="12700">
          <a:solidFill>
            <a:schemeClr val="tx1"/>
          </a:solidFill>
        </a:ln>
        <a:effectLst/>
      </c:spPr>
    </c:plotArea>
    <c:legend>
      <c:legendPos val="b"/>
      <c:layout>
        <c:manualLayout>
          <c:xMode val="edge"/>
          <c:yMode val="edge"/>
          <c:x val="0.63097151990580691"/>
          <c:y val="0.61383455540102361"/>
          <c:w val="0.27349923747276694"/>
          <c:h val="0.1237387925779879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AU"/>
              <a:t>WAGE PRICE INDEX</a:t>
            </a:r>
          </a:p>
        </c:rich>
      </c:tx>
      <c:layout>
        <c:manualLayout>
          <c:xMode val="edge"/>
          <c:yMode val="edge"/>
          <c:x val="0.33430346328734661"/>
          <c:y val="2.5481350369297179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5.862619313675365E-2"/>
          <c:y val="0.12857083186120927"/>
          <c:w val="0.87137411650246865"/>
          <c:h val="0.69549275587279458"/>
        </c:manualLayout>
      </c:layout>
      <c:barChart>
        <c:barDir val="col"/>
        <c:grouping val="clustered"/>
        <c:varyColors val="0"/>
        <c:ser>
          <c:idx val="2"/>
          <c:order val="2"/>
          <c:tx>
            <c:strRef>
              <c:f>'S28 Data'!$D$7</c:f>
              <c:strCache>
                <c:ptCount val="1"/>
                <c:pt idx="0">
                  <c:v>Quarterly growth - WA (RHS)</c:v>
                </c:pt>
              </c:strCache>
            </c:strRef>
          </c:tx>
          <c:spPr>
            <a:solidFill>
              <a:schemeClr val="bg1">
                <a:lumMod val="50000"/>
              </a:schemeClr>
            </a:solidFill>
            <a:ln>
              <a:noFill/>
            </a:ln>
            <a:effectLst/>
          </c:spPr>
          <c:invertIfNegative val="0"/>
          <c:cat>
            <c:numRef>
              <c:f>'S28 Data'!$A$8:$A$83</c:f>
              <c:numCache>
                <c:formatCode>mmm\-yy</c:formatCode>
                <c:ptCount val="57"/>
                <c:pt idx="0">
                  <c:v>38047</c:v>
                </c:pt>
                <c:pt idx="1">
                  <c:v>38139</c:v>
                </c:pt>
                <c:pt idx="2">
                  <c:v>38231</c:v>
                </c:pt>
                <c:pt idx="3">
                  <c:v>38322</c:v>
                </c:pt>
                <c:pt idx="4">
                  <c:v>38412</c:v>
                </c:pt>
                <c:pt idx="5">
                  <c:v>38504</c:v>
                </c:pt>
                <c:pt idx="6">
                  <c:v>38596</c:v>
                </c:pt>
                <c:pt idx="7">
                  <c:v>38687</c:v>
                </c:pt>
                <c:pt idx="8">
                  <c:v>38777</c:v>
                </c:pt>
                <c:pt idx="9">
                  <c:v>38869</c:v>
                </c:pt>
                <c:pt idx="10">
                  <c:v>38961</c:v>
                </c:pt>
                <c:pt idx="11">
                  <c:v>39052</c:v>
                </c:pt>
                <c:pt idx="12">
                  <c:v>39142</c:v>
                </c:pt>
                <c:pt idx="13">
                  <c:v>39234</c:v>
                </c:pt>
                <c:pt idx="14">
                  <c:v>39326</c:v>
                </c:pt>
                <c:pt idx="15">
                  <c:v>39417</c:v>
                </c:pt>
                <c:pt idx="16">
                  <c:v>39508</c:v>
                </c:pt>
                <c:pt idx="17">
                  <c:v>39600</c:v>
                </c:pt>
                <c:pt idx="18">
                  <c:v>39692</c:v>
                </c:pt>
                <c:pt idx="19">
                  <c:v>39783</c:v>
                </c:pt>
                <c:pt idx="20">
                  <c:v>39873</c:v>
                </c:pt>
                <c:pt idx="21">
                  <c:v>39965</c:v>
                </c:pt>
                <c:pt idx="22">
                  <c:v>40057</c:v>
                </c:pt>
                <c:pt idx="23">
                  <c:v>40148</c:v>
                </c:pt>
                <c:pt idx="24">
                  <c:v>40238</c:v>
                </c:pt>
                <c:pt idx="25">
                  <c:v>40330</c:v>
                </c:pt>
                <c:pt idx="26">
                  <c:v>40422</c:v>
                </c:pt>
                <c:pt idx="27">
                  <c:v>40513</c:v>
                </c:pt>
                <c:pt idx="28">
                  <c:v>40603</c:v>
                </c:pt>
                <c:pt idx="29">
                  <c:v>40695</c:v>
                </c:pt>
                <c:pt idx="30">
                  <c:v>40787</c:v>
                </c:pt>
                <c:pt idx="31">
                  <c:v>40878</c:v>
                </c:pt>
                <c:pt idx="32">
                  <c:v>40969</c:v>
                </c:pt>
                <c:pt idx="33">
                  <c:v>41061</c:v>
                </c:pt>
                <c:pt idx="34">
                  <c:v>41153</c:v>
                </c:pt>
                <c:pt idx="35">
                  <c:v>41244</c:v>
                </c:pt>
                <c:pt idx="36">
                  <c:v>41334</c:v>
                </c:pt>
                <c:pt idx="37">
                  <c:v>41426</c:v>
                </c:pt>
                <c:pt idx="38">
                  <c:v>41518</c:v>
                </c:pt>
                <c:pt idx="39">
                  <c:v>41609</c:v>
                </c:pt>
                <c:pt idx="40">
                  <c:v>41699</c:v>
                </c:pt>
                <c:pt idx="41">
                  <c:v>41791</c:v>
                </c:pt>
                <c:pt idx="42">
                  <c:v>41883</c:v>
                </c:pt>
                <c:pt idx="43">
                  <c:v>41974</c:v>
                </c:pt>
                <c:pt idx="44">
                  <c:v>42064</c:v>
                </c:pt>
                <c:pt idx="45">
                  <c:v>42156</c:v>
                </c:pt>
                <c:pt idx="46">
                  <c:v>42248</c:v>
                </c:pt>
                <c:pt idx="47">
                  <c:v>42339</c:v>
                </c:pt>
                <c:pt idx="48">
                  <c:v>42430</c:v>
                </c:pt>
                <c:pt idx="49">
                  <c:v>42522</c:v>
                </c:pt>
                <c:pt idx="50">
                  <c:v>42614</c:v>
                </c:pt>
                <c:pt idx="51">
                  <c:v>42705</c:v>
                </c:pt>
                <c:pt idx="52">
                  <c:v>42795</c:v>
                </c:pt>
                <c:pt idx="53">
                  <c:v>42887</c:v>
                </c:pt>
                <c:pt idx="54">
                  <c:v>42979</c:v>
                </c:pt>
                <c:pt idx="55">
                  <c:v>43070</c:v>
                </c:pt>
                <c:pt idx="56">
                  <c:v>43160</c:v>
                </c:pt>
              </c:numCache>
              <c:extLst/>
            </c:numRef>
          </c:cat>
          <c:val>
            <c:numRef>
              <c:f>'S28 Data'!$D$8:$D$83</c:f>
              <c:numCache>
                <c:formatCode>0.0</c:formatCode>
                <c:ptCount val="57"/>
                <c:pt idx="0">
                  <c:v>0.50890585241731845</c:v>
                </c:pt>
                <c:pt idx="1">
                  <c:v>0.50632911392405333</c:v>
                </c:pt>
                <c:pt idx="2">
                  <c:v>1.7632241813601901</c:v>
                </c:pt>
                <c:pt idx="3">
                  <c:v>1.3613861386138737</c:v>
                </c:pt>
                <c:pt idx="4">
                  <c:v>0.85470085470085166</c:v>
                </c:pt>
                <c:pt idx="5">
                  <c:v>0.96852300242131761</c:v>
                </c:pt>
                <c:pt idx="6">
                  <c:v>1.5587529976019088</c:v>
                </c:pt>
                <c:pt idx="7">
                  <c:v>0.70838252656433287</c:v>
                </c:pt>
                <c:pt idx="8">
                  <c:v>0.93786635404453644</c:v>
                </c:pt>
                <c:pt idx="9">
                  <c:v>1.2775842044134844</c:v>
                </c:pt>
                <c:pt idx="10">
                  <c:v>1.261467889908241</c:v>
                </c:pt>
                <c:pt idx="11">
                  <c:v>1.1325028312570762</c:v>
                </c:pt>
                <c:pt idx="12">
                  <c:v>1.0078387458006821</c:v>
                </c:pt>
                <c:pt idx="13">
                  <c:v>1.6629711751662946</c:v>
                </c:pt>
                <c:pt idx="14">
                  <c:v>1.8538713195201728</c:v>
                </c:pt>
                <c:pt idx="15">
                  <c:v>1.2847965738757905</c:v>
                </c:pt>
                <c:pt idx="16">
                  <c:v>0.95137420718816035</c:v>
                </c:pt>
                <c:pt idx="17">
                  <c:v>1.3612565445026092</c:v>
                </c:pt>
                <c:pt idx="18">
                  <c:v>1.3429752066115741</c:v>
                </c:pt>
                <c:pt idx="19">
                  <c:v>1.8348623853211121</c:v>
                </c:pt>
                <c:pt idx="20">
                  <c:v>0.80080080080080496</c:v>
                </c:pt>
                <c:pt idx="21">
                  <c:v>0.59582919563057057</c:v>
                </c:pt>
                <c:pt idx="22">
                  <c:v>0.78973346495556651</c:v>
                </c:pt>
                <c:pt idx="23">
                  <c:v>0.78354554358472939</c:v>
                </c:pt>
                <c:pt idx="24">
                  <c:v>0.77745383867833251</c:v>
                </c:pt>
                <c:pt idx="25">
                  <c:v>0.96432015429122053</c:v>
                </c:pt>
                <c:pt idx="26">
                  <c:v>1.241642788920716</c:v>
                </c:pt>
                <c:pt idx="27">
                  <c:v>0.94339622641510523</c:v>
                </c:pt>
                <c:pt idx="28">
                  <c:v>0.93457943925232545</c:v>
                </c:pt>
                <c:pt idx="29">
                  <c:v>0.64814814814815325</c:v>
                </c:pt>
                <c:pt idx="30">
                  <c:v>1.3799448022079108</c:v>
                </c:pt>
                <c:pt idx="31">
                  <c:v>0.90744101633393193</c:v>
                </c:pt>
                <c:pt idx="32">
                  <c:v>1.5287769784172678</c:v>
                </c:pt>
                <c:pt idx="33">
                  <c:v>0.88573959255979773</c:v>
                </c:pt>
                <c:pt idx="34">
                  <c:v>1.1413520632133523</c:v>
                </c:pt>
                <c:pt idx="35">
                  <c:v>0.69444444444444198</c:v>
                </c:pt>
                <c:pt idx="36">
                  <c:v>0.94827586206895909</c:v>
                </c:pt>
                <c:pt idx="37">
                  <c:v>0.59777967549103916</c:v>
                </c:pt>
                <c:pt idx="38">
                  <c:v>0.93378607809848635</c:v>
                </c:pt>
                <c:pt idx="39">
                  <c:v>0.5046257359125228</c:v>
                </c:pt>
                <c:pt idx="40">
                  <c:v>0.58577405857740406</c:v>
                </c:pt>
                <c:pt idx="41">
                  <c:v>0.33277870216306127</c:v>
                </c:pt>
                <c:pt idx="42">
                  <c:v>0.74626865671643117</c:v>
                </c:pt>
                <c:pt idx="43">
                  <c:v>0.65843621399177543</c:v>
                </c:pt>
                <c:pt idx="44">
                  <c:v>0.3270645952575757</c:v>
                </c:pt>
                <c:pt idx="45">
                  <c:v>0.32599837000815146</c:v>
                </c:pt>
                <c:pt idx="46">
                  <c:v>0.6498781478472937</c:v>
                </c:pt>
                <c:pt idx="47">
                  <c:v>0.48426150121065881</c:v>
                </c:pt>
                <c:pt idx="48">
                  <c:v>0.48192771084336616</c:v>
                </c:pt>
                <c:pt idx="49">
                  <c:v>0.15987210231813709</c:v>
                </c:pt>
                <c:pt idx="50">
                  <c:v>0.55865921787709993</c:v>
                </c:pt>
                <c:pt idx="51">
                  <c:v>0.15873015873015817</c:v>
                </c:pt>
                <c:pt idx="52">
                  <c:v>0.31695721077653616</c:v>
                </c:pt>
                <c:pt idx="53">
                  <c:v>0.31595576619274368</c:v>
                </c:pt>
                <c:pt idx="54">
                  <c:v>0.55118110236220819</c:v>
                </c:pt>
                <c:pt idx="55">
                  <c:v>0.31323414252153459</c:v>
                </c:pt>
                <c:pt idx="56">
                  <c:v>0.31225604996096834</c:v>
                </c:pt>
              </c:numCache>
              <c:extLst/>
            </c:numRef>
          </c:val>
          <c:extLst>
            <c:ext xmlns:c16="http://schemas.microsoft.com/office/drawing/2014/chart" uri="{C3380CC4-5D6E-409C-BE32-E72D297353CC}">
              <c16:uniqueId val="{00000000-F67F-403E-A12C-9323C6D9DF33}"/>
            </c:ext>
          </c:extLst>
        </c:ser>
        <c:dLbls>
          <c:showLegendKey val="0"/>
          <c:showVal val="0"/>
          <c:showCatName val="0"/>
          <c:showSerName val="0"/>
          <c:showPercent val="0"/>
          <c:showBubbleSize val="0"/>
        </c:dLbls>
        <c:gapWidth val="42"/>
        <c:axId val="635923168"/>
        <c:axId val="635922776"/>
      </c:barChart>
      <c:lineChart>
        <c:grouping val="standard"/>
        <c:varyColors val="0"/>
        <c:ser>
          <c:idx val="0"/>
          <c:order val="0"/>
          <c:tx>
            <c:strRef>
              <c:f>'S28 Data'!$B$7</c:f>
              <c:strCache>
                <c:ptCount val="1"/>
                <c:pt idx="0">
                  <c:v>Annual average growth - WA (LHS)</c:v>
                </c:pt>
              </c:strCache>
            </c:strRef>
          </c:tx>
          <c:spPr>
            <a:ln w="38100" cap="rnd">
              <a:solidFill>
                <a:srgbClr val="002060"/>
              </a:solidFill>
              <a:round/>
            </a:ln>
            <a:effectLst/>
          </c:spPr>
          <c:marker>
            <c:symbol val="none"/>
          </c:marker>
          <c:cat>
            <c:numRef>
              <c:f>'S28 Data'!$A$8:$A$83</c:f>
              <c:numCache>
                <c:formatCode>mmm\-yy</c:formatCode>
                <c:ptCount val="57"/>
                <c:pt idx="0">
                  <c:v>38047</c:v>
                </c:pt>
                <c:pt idx="1">
                  <c:v>38139</c:v>
                </c:pt>
                <c:pt idx="2">
                  <c:v>38231</c:v>
                </c:pt>
                <c:pt idx="3">
                  <c:v>38322</c:v>
                </c:pt>
                <c:pt idx="4">
                  <c:v>38412</c:v>
                </c:pt>
                <c:pt idx="5">
                  <c:v>38504</c:v>
                </c:pt>
                <c:pt idx="6">
                  <c:v>38596</c:v>
                </c:pt>
                <c:pt idx="7">
                  <c:v>38687</c:v>
                </c:pt>
                <c:pt idx="8">
                  <c:v>38777</c:v>
                </c:pt>
                <c:pt idx="9">
                  <c:v>38869</c:v>
                </c:pt>
                <c:pt idx="10">
                  <c:v>38961</c:v>
                </c:pt>
                <c:pt idx="11">
                  <c:v>39052</c:v>
                </c:pt>
                <c:pt idx="12">
                  <c:v>39142</c:v>
                </c:pt>
                <c:pt idx="13">
                  <c:v>39234</c:v>
                </c:pt>
                <c:pt idx="14">
                  <c:v>39326</c:v>
                </c:pt>
                <c:pt idx="15">
                  <c:v>39417</c:v>
                </c:pt>
                <c:pt idx="16">
                  <c:v>39508</c:v>
                </c:pt>
                <c:pt idx="17">
                  <c:v>39600</c:v>
                </c:pt>
                <c:pt idx="18">
                  <c:v>39692</c:v>
                </c:pt>
                <c:pt idx="19">
                  <c:v>39783</c:v>
                </c:pt>
                <c:pt idx="20">
                  <c:v>39873</c:v>
                </c:pt>
                <c:pt idx="21">
                  <c:v>39965</c:v>
                </c:pt>
                <c:pt idx="22">
                  <c:v>40057</c:v>
                </c:pt>
                <c:pt idx="23">
                  <c:v>40148</c:v>
                </c:pt>
                <c:pt idx="24">
                  <c:v>40238</c:v>
                </c:pt>
                <c:pt idx="25">
                  <c:v>40330</c:v>
                </c:pt>
                <c:pt idx="26">
                  <c:v>40422</c:v>
                </c:pt>
                <c:pt idx="27">
                  <c:v>40513</c:v>
                </c:pt>
                <c:pt idx="28">
                  <c:v>40603</c:v>
                </c:pt>
                <c:pt idx="29">
                  <c:v>40695</c:v>
                </c:pt>
                <c:pt idx="30">
                  <c:v>40787</c:v>
                </c:pt>
                <c:pt idx="31">
                  <c:v>40878</c:v>
                </c:pt>
                <c:pt idx="32">
                  <c:v>40969</c:v>
                </c:pt>
                <c:pt idx="33">
                  <c:v>41061</c:v>
                </c:pt>
                <c:pt idx="34">
                  <c:v>41153</c:v>
                </c:pt>
                <c:pt idx="35">
                  <c:v>41244</c:v>
                </c:pt>
                <c:pt idx="36">
                  <c:v>41334</c:v>
                </c:pt>
                <c:pt idx="37">
                  <c:v>41426</c:v>
                </c:pt>
                <c:pt idx="38">
                  <c:v>41518</c:v>
                </c:pt>
                <c:pt idx="39">
                  <c:v>41609</c:v>
                </c:pt>
                <c:pt idx="40">
                  <c:v>41699</c:v>
                </c:pt>
                <c:pt idx="41">
                  <c:v>41791</c:v>
                </c:pt>
                <c:pt idx="42">
                  <c:v>41883</c:v>
                </c:pt>
                <c:pt idx="43">
                  <c:v>41974</c:v>
                </c:pt>
                <c:pt idx="44">
                  <c:v>42064</c:v>
                </c:pt>
                <c:pt idx="45">
                  <c:v>42156</c:v>
                </c:pt>
                <c:pt idx="46">
                  <c:v>42248</c:v>
                </c:pt>
                <c:pt idx="47">
                  <c:v>42339</c:v>
                </c:pt>
                <c:pt idx="48">
                  <c:v>42430</c:v>
                </c:pt>
                <c:pt idx="49">
                  <c:v>42522</c:v>
                </c:pt>
                <c:pt idx="50">
                  <c:v>42614</c:v>
                </c:pt>
                <c:pt idx="51">
                  <c:v>42705</c:v>
                </c:pt>
                <c:pt idx="52">
                  <c:v>42795</c:v>
                </c:pt>
                <c:pt idx="53">
                  <c:v>42887</c:v>
                </c:pt>
                <c:pt idx="54">
                  <c:v>42979</c:v>
                </c:pt>
                <c:pt idx="55">
                  <c:v>43070</c:v>
                </c:pt>
                <c:pt idx="56">
                  <c:v>43160</c:v>
                </c:pt>
              </c:numCache>
              <c:extLst/>
            </c:numRef>
          </c:cat>
          <c:val>
            <c:numRef>
              <c:f>'S28 Data'!$B$8:$B$83</c:f>
              <c:numCache>
                <c:formatCode>0.0</c:formatCode>
                <c:ptCount val="57"/>
                <c:pt idx="0">
                  <c:v>3.2694848084544148</c:v>
                </c:pt>
                <c:pt idx="1">
                  <c:v>3.1434184675835031</c:v>
                </c:pt>
                <c:pt idx="2">
                  <c:v>3.2488628979857159</c:v>
                </c:pt>
                <c:pt idx="3">
                  <c:v>3.4471649484536293</c:v>
                </c:pt>
                <c:pt idx="4">
                  <c:v>3.837543971858004</c:v>
                </c:pt>
                <c:pt idx="5">
                  <c:v>4.3492063492063471</c:v>
                </c:pt>
                <c:pt idx="6">
                  <c:v>4.6570169918187521</c:v>
                </c:pt>
                <c:pt idx="7">
                  <c:v>4.6402989722827748</c:v>
                </c:pt>
                <c:pt idx="8">
                  <c:v>4.5580535879273132</c:v>
                </c:pt>
                <c:pt idx="9">
                  <c:v>4.4417401886218455</c:v>
                </c:pt>
                <c:pt idx="10">
                  <c:v>4.2994588093806296</c:v>
                </c:pt>
                <c:pt idx="11">
                  <c:v>4.4345238095238271</c:v>
                </c:pt>
                <c:pt idx="12">
                  <c:v>4.5655375552282829</c:v>
                </c:pt>
                <c:pt idx="13">
                  <c:v>4.7189047480337809</c:v>
                </c:pt>
                <c:pt idx="14">
                  <c:v>5.1023349668492424</c:v>
                </c:pt>
                <c:pt idx="15">
                  <c:v>5.4146480478768799</c:v>
                </c:pt>
                <c:pt idx="16">
                  <c:v>5.690140845070446</c:v>
                </c:pt>
                <c:pt idx="17">
                  <c:v>5.7858136300417362</c:v>
                </c:pt>
                <c:pt idx="18">
                  <c:v>5.5951727921009331</c:v>
                </c:pt>
                <c:pt idx="19">
                  <c:v>5.5150040551500412</c:v>
                </c:pt>
                <c:pt idx="20">
                  <c:v>5.4104477611939927</c:v>
                </c:pt>
                <c:pt idx="21">
                  <c:v>5.1801209571390894</c:v>
                </c:pt>
                <c:pt idx="22">
                  <c:v>4.9350649350649256</c:v>
                </c:pt>
                <c:pt idx="23">
                  <c:v>4.2787599282603228</c:v>
                </c:pt>
                <c:pt idx="24">
                  <c:v>3.6662452591656125</c:v>
                </c:pt>
                <c:pt idx="25">
                  <c:v>3.3499999999999863</c:v>
                </c:pt>
                <c:pt idx="26">
                  <c:v>3.2920792079207839</c:v>
                </c:pt>
                <c:pt idx="27">
                  <c:v>3.5380835380835363</c:v>
                </c:pt>
                <c:pt idx="28">
                  <c:v>3.8292682926829302</c:v>
                </c:pt>
                <c:pt idx="29">
                  <c:v>3.9429124334784849</c:v>
                </c:pt>
                <c:pt idx="30">
                  <c:v>3.9779535106637898</c:v>
                </c:pt>
                <c:pt idx="31">
                  <c:v>3.9629805410536179</c:v>
                </c:pt>
                <c:pt idx="32">
                  <c:v>4.0638947615691867</c:v>
                </c:pt>
                <c:pt idx="33">
                  <c:v>4.3053292995113068</c:v>
                </c:pt>
                <c:pt idx="34">
                  <c:v>4.4480294998847647</c:v>
                </c:pt>
                <c:pt idx="35">
                  <c:v>4.5423419310659741</c:v>
                </c:pt>
                <c:pt idx="36">
                  <c:v>4.3340857787810494</c:v>
                </c:pt>
                <c:pt idx="37">
                  <c:v>3.9937527889335023</c:v>
                </c:pt>
                <c:pt idx="38">
                  <c:v>3.6628420123565597</c:v>
                </c:pt>
                <c:pt idx="39">
                  <c:v>3.3406113537117754</c:v>
                </c:pt>
                <c:pt idx="40">
                  <c:v>3.072263089571603</c:v>
                </c:pt>
                <c:pt idx="41">
                  <c:v>2.8105556747479277</c:v>
                </c:pt>
                <c:pt idx="42">
                  <c:v>2.5542784163473886</c:v>
                </c:pt>
                <c:pt idx="43">
                  <c:v>2.3874920769068497</c:v>
                </c:pt>
                <c:pt idx="44">
                  <c:v>2.2460117548278813</c:v>
                </c:pt>
                <c:pt idx="45">
                  <c:v>2.1702838063438978</c:v>
                </c:pt>
                <c:pt idx="46">
                  <c:v>2.1170610211706187</c:v>
                </c:pt>
                <c:pt idx="47">
                  <c:v>1.9810152703260364</c:v>
                </c:pt>
                <c:pt idx="48">
                  <c:v>1.9503182098131955</c:v>
                </c:pt>
                <c:pt idx="49">
                  <c:v>1.8790849673202548</c:v>
                </c:pt>
                <c:pt idx="50">
                  <c:v>1.8089430894308922</c:v>
                </c:pt>
                <c:pt idx="51">
                  <c:v>1.6997167138810054</c:v>
                </c:pt>
                <c:pt idx="52">
                  <c:v>1.5102698348771648</c:v>
                </c:pt>
                <c:pt idx="53">
                  <c:v>1.4033680834001583</c:v>
                </c:pt>
                <c:pt idx="54">
                  <c:v>1.3176282691155894</c:v>
                </c:pt>
                <c:pt idx="55">
                  <c:v>1.3529645841623639</c:v>
                </c:pt>
                <c:pt idx="56">
                  <c:v>1.4282880380876772</c:v>
                </c:pt>
              </c:numCache>
              <c:extLst/>
            </c:numRef>
          </c:val>
          <c:smooth val="0"/>
          <c:extLst>
            <c:ext xmlns:c16="http://schemas.microsoft.com/office/drawing/2014/chart" uri="{C3380CC4-5D6E-409C-BE32-E72D297353CC}">
              <c16:uniqueId val="{00000001-F67F-403E-A12C-9323C6D9DF33}"/>
            </c:ext>
          </c:extLst>
        </c:ser>
        <c:ser>
          <c:idx val="1"/>
          <c:order val="1"/>
          <c:tx>
            <c:strRef>
              <c:f>'S28 Data'!$C$7</c:f>
              <c:strCache>
                <c:ptCount val="1"/>
                <c:pt idx="0">
                  <c:v>Annual average growth - Australia (LHS)</c:v>
                </c:pt>
              </c:strCache>
            </c:strRef>
          </c:tx>
          <c:spPr>
            <a:ln w="38100" cap="rnd">
              <a:solidFill>
                <a:srgbClr val="00B0F0"/>
              </a:solidFill>
              <a:round/>
            </a:ln>
            <a:effectLst/>
          </c:spPr>
          <c:marker>
            <c:symbol val="none"/>
          </c:marker>
          <c:cat>
            <c:numRef>
              <c:f>'S28 Data'!$A$8:$A$83</c:f>
              <c:numCache>
                <c:formatCode>mmm\-yy</c:formatCode>
                <c:ptCount val="57"/>
                <c:pt idx="0">
                  <c:v>38047</c:v>
                </c:pt>
                <c:pt idx="1">
                  <c:v>38139</c:v>
                </c:pt>
                <c:pt idx="2">
                  <c:v>38231</c:v>
                </c:pt>
                <c:pt idx="3">
                  <c:v>38322</c:v>
                </c:pt>
                <c:pt idx="4">
                  <c:v>38412</c:v>
                </c:pt>
                <c:pt idx="5">
                  <c:v>38504</c:v>
                </c:pt>
                <c:pt idx="6">
                  <c:v>38596</c:v>
                </c:pt>
                <c:pt idx="7">
                  <c:v>38687</c:v>
                </c:pt>
                <c:pt idx="8">
                  <c:v>38777</c:v>
                </c:pt>
                <c:pt idx="9">
                  <c:v>38869</c:v>
                </c:pt>
                <c:pt idx="10">
                  <c:v>38961</c:v>
                </c:pt>
                <c:pt idx="11">
                  <c:v>39052</c:v>
                </c:pt>
                <c:pt idx="12">
                  <c:v>39142</c:v>
                </c:pt>
                <c:pt idx="13">
                  <c:v>39234</c:v>
                </c:pt>
                <c:pt idx="14">
                  <c:v>39326</c:v>
                </c:pt>
                <c:pt idx="15">
                  <c:v>39417</c:v>
                </c:pt>
                <c:pt idx="16">
                  <c:v>39508</c:v>
                </c:pt>
                <c:pt idx="17">
                  <c:v>39600</c:v>
                </c:pt>
                <c:pt idx="18">
                  <c:v>39692</c:v>
                </c:pt>
                <c:pt idx="19">
                  <c:v>39783</c:v>
                </c:pt>
                <c:pt idx="20">
                  <c:v>39873</c:v>
                </c:pt>
                <c:pt idx="21">
                  <c:v>39965</c:v>
                </c:pt>
                <c:pt idx="22">
                  <c:v>40057</c:v>
                </c:pt>
                <c:pt idx="23">
                  <c:v>40148</c:v>
                </c:pt>
                <c:pt idx="24">
                  <c:v>40238</c:v>
                </c:pt>
                <c:pt idx="25">
                  <c:v>40330</c:v>
                </c:pt>
                <c:pt idx="26">
                  <c:v>40422</c:v>
                </c:pt>
                <c:pt idx="27">
                  <c:v>40513</c:v>
                </c:pt>
                <c:pt idx="28">
                  <c:v>40603</c:v>
                </c:pt>
                <c:pt idx="29">
                  <c:v>40695</c:v>
                </c:pt>
                <c:pt idx="30">
                  <c:v>40787</c:v>
                </c:pt>
                <c:pt idx="31">
                  <c:v>40878</c:v>
                </c:pt>
                <c:pt idx="32">
                  <c:v>40969</c:v>
                </c:pt>
                <c:pt idx="33">
                  <c:v>41061</c:v>
                </c:pt>
                <c:pt idx="34">
                  <c:v>41153</c:v>
                </c:pt>
                <c:pt idx="35">
                  <c:v>41244</c:v>
                </c:pt>
                <c:pt idx="36">
                  <c:v>41334</c:v>
                </c:pt>
                <c:pt idx="37">
                  <c:v>41426</c:v>
                </c:pt>
                <c:pt idx="38">
                  <c:v>41518</c:v>
                </c:pt>
                <c:pt idx="39">
                  <c:v>41609</c:v>
                </c:pt>
                <c:pt idx="40">
                  <c:v>41699</c:v>
                </c:pt>
                <c:pt idx="41">
                  <c:v>41791</c:v>
                </c:pt>
                <c:pt idx="42">
                  <c:v>41883</c:v>
                </c:pt>
                <c:pt idx="43">
                  <c:v>41974</c:v>
                </c:pt>
                <c:pt idx="44">
                  <c:v>42064</c:v>
                </c:pt>
                <c:pt idx="45">
                  <c:v>42156</c:v>
                </c:pt>
                <c:pt idx="46">
                  <c:v>42248</c:v>
                </c:pt>
                <c:pt idx="47">
                  <c:v>42339</c:v>
                </c:pt>
                <c:pt idx="48">
                  <c:v>42430</c:v>
                </c:pt>
                <c:pt idx="49">
                  <c:v>42522</c:v>
                </c:pt>
                <c:pt idx="50">
                  <c:v>42614</c:v>
                </c:pt>
                <c:pt idx="51">
                  <c:v>42705</c:v>
                </c:pt>
                <c:pt idx="52">
                  <c:v>42795</c:v>
                </c:pt>
                <c:pt idx="53">
                  <c:v>42887</c:v>
                </c:pt>
                <c:pt idx="54">
                  <c:v>42979</c:v>
                </c:pt>
                <c:pt idx="55">
                  <c:v>43070</c:v>
                </c:pt>
                <c:pt idx="56">
                  <c:v>43160</c:v>
                </c:pt>
              </c:numCache>
              <c:extLst/>
            </c:numRef>
          </c:cat>
          <c:val>
            <c:numRef>
              <c:f>'S28 Data'!$C$8:$C$83</c:f>
              <c:numCache>
                <c:formatCode>0.0</c:formatCode>
                <c:ptCount val="57"/>
                <c:pt idx="0">
                  <c:v>3.5952911231307727</c:v>
                </c:pt>
                <c:pt idx="1">
                  <c:v>3.596214511040996</c:v>
                </c:pt>
                <c:pt idx="2">
                  <c:v>3.5959974984365317</c:v>
                </c:pt>
                <c:pt idx="3">
                  <c:v>3.5315985130111471</c:v>
                </c:pt>
                <c:pt idx="4">
                  <c:v>3.6240786240786083</c:v>
                </c:pt>
                <c:pt idx="5">
                  <c:v>3.7758830694275325</c:v>
                </c:pt>
                <c:pt idx="6">
                  <c:v>3.9239360096589238</c:v>
                </c:pt>
                <c:pt idx="7">
                  <c:v>4.0694195092758845</c:v>
                </c:pt>
                <c:pt idx="8">
                  <c:v>4.1197391819798534</c:v>
                </c:pt>
                <c:pt idx="9">
                  <c:v>4.1373239436619524</c:v>
                </c:pt>
                <c:pt idx="10">
                  <c:v>4.0662213186174689</c:v>
                </c:pt>
                <c:pt idx="11">
                  <c:v>4.0253018976423194</c:v>
                </c:pt>
                <c:pt idx="12">
                  <c:v>4.0136635354397932</c:v>
                </c:pt>
                <c:pt idx="13">
                  <c:v>3.9729501267962819</c:v>
                </c:pt>
                <c:pt idx="14">
                  <c:v>4.0747976555958854</c:v>
                </c:pt>
                <c:pt idx="15">
                  <c:v>4.1459369817578695</c:v>
                </c:pt>
                <c:pt idx="16">
                  <c:v>4.1598248494800094</c:v>
                </c:pt>
                <c:pt idx="17">
                  <c:v>4.2276422764227606</c:v>
                </c:pt>
                <c:pt idx="18">
                  <c:v>4.1566103513005936</c:v>
                </c:pt>
                <c:pt idx="19">
                  <c:v>4.1666666666666741</c:v>
                </c:pt>
                <c:pt idx="20">
                  <c:v>4.1513399894902658</c:v>
                </c:pt>
                <c:pt idx="21">
                  <c:v>4.0041601664066562</c:v>
                </c:pt>
                <c:pt idx="22">
                  <c:v>3.8619979402677584</c:v>
                </c:pt>
                <c:pt idx="23">
                  <c:v>3.5159235668789757</c:v>
                </c:pt>
                <c:pt idx="24">
                  <c:v>3.2795156407668946</c:v>
                </c:pt>
                <c:pt idx="25">
                  <c:v>3.1249999999999778</c:v>
                </c:pt>
                <c:pt idx="26">
                  <c:v>3.173029251363424</c:v>
                </c:pt>
                <c:pt idx="27">
                  <c:v>3.3965050455328605</c:v>
                </c:pt>
                <c:pt idx="28">
                  <c:v>3.5906204201270331</c:v>
                </c:pt>
                <c:pt idx="29">
                  <c:v>3.7818181818181973</c:v>
                </c:pt>
                <c:pt idx="30">
                  <c:v>3.7722248918788948</c:v>
                </c:pt>
                <c:pt idx="31">
                  <c:v>3.7372054272792221</c:v>
                </c:pt>
                <c:pt idx="32">
                  <c:v>3.6547983966045638</c:v>
                </c:pt>
                <c:pt idx="33">
                  <c:v>3.620649380985741</c:v>
                </c:pt>
                <c:pt idx="34">
                  <c:v>3.6351007177587435</c:v>
                </c:pt>
                <c:pt idx="35">
                  <c:v>3.5796236805874404</c:v>
                </c:pt>
                <c:pt idx="36">
                  <c:v>3.5031847133757843</c:v>
                </c:pt>
                <c:pt idx="37">
                  <c:v>3.313796212804343</c:v>
                </c:pt>
                <c:pt idx="38">
                  <c:v>3.0831099195710365</c:v>
                </c:pt>
                <c:pt idx="39">
                  <c:v>2.8577758085954752</c:v>
                </c:pt>
                <c:pt idx="40">
                  <c:v>2.7032967032966981</c:v>
                </c:pt>
                <c:pt idx="41">
                  <c:v>2.618372245254208</c:v>
                </c:pt>
                <c:pt idx="42">
                  <c:v>2.5574338968357146</c:v>
                </c:pt>
                <c:pt idx="43">
                  <c:v>2.5629980615980985</c:v>
                </c:pt>
                <c:pt idx="44">
                  <c:v>2.4823453884014413</c:v>
                </c:pt>
                <c:pt idx="45">
                  <c:v>2.4027216670210461</c:v>
                </c:pt>
                <c:pt idx="46">
                  <c:v>2.3457311918850365</c:v>
                </c:pt>
                <c:pt idx="47">
                  <c:v>2.2259554808903959</c:v>
                </c:pt>
                <c:pt idx="48">
                  <c:v>2.171643349342256</c:v>
                </c:pt>
                <c:pt idx="49">
                  <c:v>2.1179401993355551</c:v>
                </c:pt>
                <c:pt idx="50">
                  <c:v>2.044187487094784</c:v>
                </c:pt>
                <c:pt idx="51">
                  <c:v>2.0131470829909626</c:v>
                </c:pt>
                <c:pt idx="52">
                  <c:v>1.9824238708358921</c:v>
                </c:pt>
                <c:pt idx="53">
                  <c:v>1.9520130134200731</c:v>
                </c:pt>
                <c:pt idx="54">
                  <c:v>1.9627681100768735</c:v>
                </c:pt>
                <c:pt idx="55">
                  <c:v>1.9935561820378478</c:v>
                </c:pt>
                <c:pt idx="56">
                  <c:v>2.0240480961923879</c:v>
                </c:pt>
              </c:numCache>
              <c:extLst/>
            </c:numRef>
          </c:val>
          <c:smooth val="0"/>
          <c:extLst>
            <c:ext xmlns:c16="http://schemas.microsoft.com/office/drawing/2014/chart" uri="{C3380CC4-5D6E-409C-BE32-E72D297353CC}">
              <c16:uniqueId val="{00000002-F67F-403E-A12C-9323C6D9DF33}"/>
            </c:ext>
          </c:extLst>
        </c:ser>
        <c:dLbls>
          <c:showLegendKey val="0"/>
          <c:showVal val="0"/>
          <c:showCatName val="0"/>
          <c:showSerName val="0"/>
          <c:showPercent val="0"/>
          <c:showBubbleSize val="0"/>
        </c:dLbls>
        <c:marker val="1"/>
        <c:smooth val="0"/>
        <c:axId val="635921992"/>
        <c:axId val="635922384"/>
      </c:lineChart>
      <c:catAx>
        <c:axId val="635921992"/>
        <c:scaling>
          <c:orientation val="minMax"/>
        </c:scaling>
        <c:delete val="0"/>
        <c:axPos val="b"/>
        <c:numFmt formatCode="mmm\-yy"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35922384"/>
        <c:crosses val="autoZero"/>
        <c:auto val="0"/>
        <c:lblAlgn val="ctr"/>
        <c:lblOffset val="100"/>
        <c:tickLblSkip val="8"/>
        <c:tickMarkSkip val="4"/>
        <c:noMultiLvlLbl val="0"/>
      </c:catAx>
      <c:valAx>
        <c:axId val="635922384"/>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35921992"/>
        <c:crosses val="autoZero"/>
        <c:crossBetween val="between"/>
      </c:valAx>
      <c:valAx>
        <c:axId val="635922776"/>
        <c:scaling>
          <c:orientation val="minMax"/>
          <c:max val="4"/>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35923168"/>
        <c:crosses val="max"/>
        <c:crossBetween val="between"/>
        <c:majorUnit val="1"/>
      </c:valAx>
      <c:catAx>
        <c:axId val="635923168"/>
        <c:scaling>
          <c:orientation val="minMax"/>
        </c:scaling>
        <c:delete val="1"/>
        <c:axPos val="b"/>
        <c:numFmt formatCode="mmm\-yy" sourceLinked="1"/>
        <c:majorTickMark val="out"/>
        <c:minorTickMark val="none"/>
        <c:tickLblPos val="nextTo"/>
        <c:crossAx val="635922776"/>
        <c:crosses val="autoZero"/>
        <c:auto val="0"/>
        <c:lblAlgn val="ctr"/>
        <c:lblOffset val="100"/>
        <c:noMultiLvlLbl val="0"/>
      </c:catAx>
      <c:spPr>
        <a:noFill/>
        <a:ln w="12700">
          <a:solidFill>
            <a:schemeClr val="tx1"/>
          </a:solidFill>
        </a:ln>
        <a:effectLst/>
      </c:spPr>
    </c:plotArea>
    <c:legend>
      <c:legendPos val="b"/>
      <c:layout>
        <c:manualLayout>
          <c:xMode val="edge"/>
          <c:yMode val="edge"/>
          <c:x val="0.51971138123273386"/>
          <c:y val="0.13669326848494331"/>
          <c:w val="0.40268405781434757"/>
          <c:h val="0.21999932659932661"/>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12700" cap="flat" cmpd="sng" algn="ctr">
      <a:noFill/>
      <a:round/>
    </a:ln>
    <a:effectLst/>
  </c:spPr>
  <c:txPr>
    <a:bodyPr/>
    <a:lstStyle/>
    <a:p>
      <a:pPr>
        <a:defRPr sz="20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a:effectLst/>
              </a:rPr>
              <a:t>WAGE PRICE INDEX</a:t>
            </a:r>
            <a:endParaRPr lang="en-AU" sz="2400">
              <a:effectLst/>
            </a:endParaRPr>
          </a:p>
          <a:p>
            <a:pPr>
              <a:defRPr/>
            </a:pPr>
            <a:r>
              <a:rPr lang="en-AU" sz="2400" b="0" i="0" baseline="0">
                <a:effectLst/>
              </a:rPr>
              <a:t>Western Australia, Annual Average Growth</a:t>
            </a:r>
            <a:endParaRPr lang="en-AU" sz="2400">
              <a:effectLs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3828396705604104"/>
          <c:w val="0.88247358729064596"/>
          <c:h val="0.74447815646983784"/>
        </c:manualLayout>
      </c:layout>
      <c:barChart>
        <c:barDir val="col"/>
        <c:grouping val="clustered"/>
        <c:varyColors val="0"/>
        <c:ser>
          <c:idx val="0"/>
          <c:order val="0"/>
          <c:tx>
            <c:strRef>
              <c:f>'S29 Data'!$B$7</c:f>
              <c:strCache>
                <c:ptCount val="1"/>
                <c:pt idx="0">
                  <c:v>Wage Price Index</c:v>
                </c:pt>
              </c:strCache>
            </c:strRef>
          </c:tx>
          <c:spPr>
            <a:solidFill>
              <a:srgbClr val="00B0F0"/>
            </a:solidFill>
            <a:ln>
              <a:noFill/>
            </a:ln>
            <a:effectLst/>
          </c:spPr>
          <c:invertIfNegative val="0"/>
          <c:dPt>
            <c:idx val="17"/>
            <c:invertIfNegative val="0"/>
            <c:bubble3D val="0"/>
            <c:spPr>
              <a:solidFill>
                <a:srgbClr val="002060"/>
              </a:solidFill>
              <a:ln>
                <a:noFill/>
              </a:ln>
              <a:effectLst/>
            </c:spPr>
            <c:extLst>
              <c:ext xmlns:c16="http://schemas.microsoft.com/office/drawing/2014/chart" uri="{C3380CC4-5D6E-409C-BE32-E72D297353CC}">
                <c16:uniqueId val="{00000001-BAAA-4B59-803B-707088C52F6D}"/>
              </c:ext>
            </c:extLst>
          </c:dPt>
          <c:dPt>
            <c:idx val="18"/>
            <c:invertIfNegative val="0"/>
            <c:bubble3D val="0"/>
            <c:spPr>
              <a:solidFill>
                <a:srgbClr val="002060"/>
              </a:solidFill>
              <a:ln>
                <a:noFill/>
              </a:ln>
              <a:effectLst/>
            </c:spPr>
            <c:extLst>
              <c:ext xmlns:c16="http://schemas.microsoft.com/office/drawing/2014/chart" uri="{C3380CC4-5D6E-409C-BE32-E72D297353CC}">
                <c16:uniqueId val="{00000003-BAAA-4B59-803B-707088C52F6D}"/>
              </c:ext>
            </c:extLst>
          </c:dPt>
          <c:dPt>
            <c:idx val="19"/>
            <c:invertIfNegative val="0"/>
            <c:bubble3D val="0"/>
            <c:spPr>
              <a:solidFill>
                <a:srgbClr val="002060"/>
              </a:solidFill>
              <a:ln>
                <a:noFill/>
              </a:ln>
              <a:effectLst/>
            </c:spPr>
            <c:extLst>
              <c:ext xmlns:c16="http://schemas.microsoft.com/office/drawing/2014/chart" uri="{C3380CC4-5D6E-409C-BE32-E72D297353CC}">
                <c16:uniqueId val="{00000005-BAAA-4B59-803B-707088C52F6D}"/>
              </c:ext>
            </c:extLst>
          </c:dPt>
          <c:dPt>
            <c:idx val="20"/>
            <c:invertIfNegative val="0"/>
            <c:bubble3D val="0"/>
            <c:spPr>
              <a:solidFill>
                <a:srgbClr val="002060"/>
              </a:solidFill>
              <a:ln>
                <a:noFill/>
              </a:ln>
              <a:effectLst/>
            </c:spPr>
            <c:extLst>
              <c:ext xmlns:c16="http://schemas.microsoft.com/office/drawing/2014/chart" uri="{C3380CC4-5D6E-409C-BE32-E72D297353CC}">
                <c16:uniqueId val="{00000007-BAAA-4B59-803B-707088C52F6D}"/>
              </c:ext>
            </c:extLst>
          </c:dPt>
          <c:dPt>
            <c:idx val="21"/>
            <c:invertIfNegative val="0"/>
            <c:bubble3D val="0"/>
            <c:spPr>
              <a:solidFill>
                <a:srgbClr val="002060"/>
              </a:solidFill>
              <a:ln>
                <a:noFill/>
              </a:ln>
              <a:effectLst/>
            </c:spPr>
            <c:extLst>
              <c:ext xmlns:c16="http://schemas.microsoft.com/office/drawing/2014/chart" uri="{C3380CC4-5D6E-409C-BE32-E72D297353CC}">
                <c16:uniqueId val="{00000009-BAAA-4B59-803B-707088C52F6D}"/>
              </c:ext>
            </c:extLst>
          </c:dPt>
          <c:cat>
            <c:strRef>
              <c:f>'S29 Data'!$A$8:$A$31</c:f>
              <c:strCache>
                <c:ptCount val="22"/>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c:v>
                </c:pt>
                <c:pt idx="17">
                  <c:v>2017-18</c:v>
                </c:pt>
                <c:pt idx="18">
                  <c:v>2018-19</c:v>
                </c:pt>
                <c:pt idx="19">
                  <c:v>2019-20</c:v>
                </c:pt>
                <c:pt idx="20">
                  <c:v>2020-21</c:v>
                </c:pt>
                <c:pt idx="21">
                  <c:v>2021-22</c:v>
                </c:pt>
              </c:strCache>
              <c:extLst/>
            </c:strRef>
          </c:cat>
          <c:val>
            <c:numRef>
              <c:f>'S29 Data'!$B$8:$B$31</c:f>
              <c:numCache>
                <c:formatCode>0.0</c:formatCode>
                <c:ptCount val="22"/>
                <c:pt idx="0">
                  <c:v>3.59346642468239</c:v>
                </c:pt>
                <c:pt idx="1">
                  <c:v>3.2235459004905653</c:v>
                </c:pt>
                <c:pt idx="2">
                  <c:v>3.6659877800407248</c:v>
                </c:pt>
                <c:pt idx="3">
                  <c:v>3.1434184675835031</c:v>
                </c:pt>
                <c:pt idx="4">
                  <c:v>4.3492063492063471</c:v>
                </c:pt>
                <c:pt idx="5">
                  <c:v>4.4417401886218455</c:v>
                </c:pt>
                <c:pt idx="6">
                  <c:v>4.7189047480337809</c:v>
                </c:pt>
                <c:pt idx="7">
                  <c:v>5.7858136300417362</c:v>
                </c:pt>
                <c:pt idx="8">
                  <c:v>5.1801209571390894</c:v>
                </c:pt>
                <c:pt idx="9">
                  <c:v>3.3499999999999863</c:v>
                </c:pt>
                <c:pt idx="10">
                  <c:v>3.9429124334784849</c:v>
                </c:pt>
                <c:pt idx="11">
                  <c:v>4.3053292995113068</c:v>
                </c:pt>
                <c:pt idx="12">
                  <c:v>3.9937527889335023</c:v>
                </c:pt>
                <c:pt idx="13">
                  <c:v>2.8105556747479277</c:v>
                </c:pt>
                <c:pt idx="14">
                  <c:v>2.1702838063438978</c:v>
                </c:pt>
                <c:pt idx="15">
                  <c:v>1.8790849673202548</c:v>
                </c:pt>
                <c:pt idx="16">
                  <c:v>1.4033680834001583</c:v>
                </c:pt>
                <c:pt idx="17" formatCode="General">
                  <c:v>1.5</c:v>
                </c:pt>
                <c:pt idx="18" formatCode="General">
                  <c:v>1.75</c:v>
                </c:pt>
                <c:pt idx="19" formatCode="General">
                  <c:v>2.75</c:v>
                </c:pt>
                <c:pt idx="20">
                  <c:v>3</c:v>
                </c:pt>
                <c:pt idx="21" formatCode="0.000">
                  <c:v>3.25</c:v>
                </c:pt>
              </c:numCache>
              <c:extLst/>
            </c:numRef>
          </c:val>
          <c:extLst>
            <c:ext xmlns:c16="http://schemas.microsoft.com/office/drawing/2014/chart" uri="{C3380CC4-5D6E-409C-BE32-E72D297353CC}">
              <c16:uniqueId val="{0000000A-BAAA-4B59-803B-707088C52F6D}"/>
            </c:ext>
          </c:extLst>
        </c:ser>
        <c:dLbls>
          <c:showLegendKey val="0"/>
          <c:showVal val="0"/>
          <c:showCatName val="0"/>
          <c:showSerName val="0"/>
          <c:showPercent val="0"/>
          <c:showBubbleSize val="0"/>
        </c:dLbls>
        <c:gapWidth val="40"/>
        <c:axId val="635924344"/>
        <c:axId val="635924736"/>
      </c:barChart>
      <c:lineChart>
        <c:grouping val="standard"/>
        <c:varyColors val="0"/>
        <c:ser>
          <c:idx val="1"/>
          <c:order val="1"/>
          <c:tx>
            <c:strRef>
              <c:f>'S29 Data'!$C$7</c:f>
              <c:strCache>
                <c:ptCount val="1"/>
                <c:pt idx="0">
                  <c:v>27-year Average</c:v>
                </c:pt>
              </c:strCache>
            </c:strRef>
          </c:tx>
          <c:spPr>
            <a:ln w="38100" cap="rnd">
              <a:solidFill>
                <a:schemeClr val="bg1">
                  <a:lumMod val="50000"/>
                </a:schemeClr>
              </a:solidFill>
              <a:round/>
            </a:ln>
            <a:effectLst/>
          </c:spPr>
          <c:marker>
            <c:symbol val="none"/>
          </c:marker>
          <c:cat>
            <c:strRef>
              <c:f>'S29 Data'!$A$8:$A$31</c:f>
              <c:strCache>
                <c:ptCount val="22"/>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c:v>
                </c:pt>
                <c:pt idx="17">
                  <c:v>2017-18</c:v>
                </c:pt>
                <c:pt idx="18">
                  <c:v>2018-19</c:v>
                </c:pt>
                <c:pt idx="19">
                  <c:v>2019-20</c:v>
                </c:pt>
                <c:pt idx="20">
                  <c:v>2020-21</c:v>
                </c:pt>
                <c:pt idx="21">
                  <c:v>2021-22</c:v>
                </c:pt>
              </c:strCache>
              <c:extLst/>
            </c:strRef>
          </c:cat>
          <c:val>
            <c:numRef>
              <c:f>'S29 Data'!$C$8:$C$31</c:f>
              <c:numCache>
                <c:formatCode>General</c:formatCode>
                <c:ptCount val="22"/>
                <c:pt idx="0">
                  <c:v>3.5477321107045601</c:v>
                </c:pt>
                <c:pt idx="1">
                  <c:v>3.5477321107045601</c:v>
                </c:pt>
                <c:pt idx="2">
                  <c:v>3.5477321107045601</c:v>
                </c:pt>
                <c:pt idx="3">
                  <c:v>3.5477321107045601</c:v>
                </c:pt>
                <c:pt idx="4">
                  <c:v>3.5477321107045601</c:v>
                </c:pt>
                <c:pt idx="5">
                  <c:v>3.5477321107045601</c:v>
                </c:pt>
                <c:pt idx="6">
                  <c:v>3.5477321107045601</c:v>
                </c:pt>
                <c:pt idx="7">
                  <c:v>3.5477321107045601</c:v>
                </c:pt>
                <c:pt idx="8">
                  <c:v>3.5477321107045601</c:v>
                </c:pt>
                <c:pt idx="9">
                  <c:v>3.5477321107045601</c:v>
                </c:pt>
                <c:pt idx="10">
                  <c:v>3.5477321107045601</c:v>
                </c:pt>
                <c:pt idx="11">
                  <c:v>3.5477321107045601</c:v>
                </c:pt>
                <c:pt idx="12">
                  <c:v>3.5477321107045601</c:v>
                </c:pt>
                <c:pt idx="13">
                  <c:v>3.5477321107045601</c:v>
                </c:pt>
                <c:pt idx="14">
                  <c:v>3.5477321107045601</c:v>
                </c:pt>
                <c:pt idx="15">
                  <c:v>3.5477321107045601</c:v>
                </c:pt>
                <c:pt idx="16">
                  <c:v>3.5477321107045601</c:v>
                </c:pt>
                <c:pt idx="17">
                  <c:v>3.5477321107045601</c:v>
                </c:pt>
                <c:pt idx="18">
                  <c:v>3.5477321107045601</c:v>
                </c:pt>
                <c:pt idx="19">
                  <c:v>3.5477321107045601</c:v>
                </c:pt>
                <c:pt idx="20">
                  <c:v>3.5477321107045601</c:v>
                </c:pt>
                <c:pt idx="21">
                  <c:v>3.5477321107045601</c:v>
                </c:pt>
              </c:numCache>
              <c:extLst/>
            </c:numRef>
          </c:val>
          <c:smooth val="0"/>
          <c:extLst>
            <c:ext xmlns:c16="http://schemas.microsoft.com/office/drawing/2014/chart" uri="{C3380CC4-5D6E-409C-BE32-E72D297353CC}">
              <c16:uniqueId val="{0000000B-BAAA-4B59-803B-707088C52F6D}"/>
            </c:ext>
          </c:extLst>
        </c:ser>
        <c:ser>
          <c:idx val="2"/>
          <c:order val="2"/>
          <c:tx>
            <c:strRef>
              <c:f>'S29 Data'!$D$7</c:f>
              <c:strCache>
                <c:ptCount val="1"/>
                <c:pt idx="0">
                  <c:v>2017-18 Budget</c:v>
                </c:pt>
              </c:strCache>
            </c:strRef>
          </c:tx>
          <c:spPr>
            <a:ln w="28575" cap="rnd">
              <a:solidFill>
                <a:srgbClr val="E46C0A"/>
              </a:solidFill>
              <a:round/>
            </a:ln>
            <a:effectLst/>
          </c:spPr>
          <c:marker>
            <c:symbol val="square"/>
            <c:size val="7"/>
            <c:spPr>
              <a:solidFill>
                <a:srgbClr val="E46C0A"/>
              </a:solidFill>
              <a:ln w="9525">
                <a:solidFill>
                  <a:srgbClr val="E46C0A"/>
                </a:solidFill>
              </a:ln>
              <a:effectLst/>
            </c:spPr>
          </c:marker>
          <c:cat>
            <c:strRef>
              <c:f>'S29 Data'!$A$8:$A$31</c:f>
              <c:strCache>
                <c:ptCount val="22"/>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c:v>
                </c:pt>
                <c:pt idx="17">
                  <c:v>2017-18</c:v>
                </c:pt>
                <c:pt idx="18">
                  <c:v>2018-19</c:v>
                </c:pt>
                <c:pt idx="19">
                  <c:v>2019-20</c:v>
                </c:pt>
                <c:pt idx="20">
                  <c:v>2020-21</c:v>
                </c:pt>
                <c:pt idx="21">
                  <c:v>2021-22</c:v>
                </c:pt>
              </c:strCache>
              <c:extLst/>
            </c:strRef>
          </c:cat>
          <c:val>
            <c:numRef>
              <c:f>'S29 Data'!$D$8:$D$31</c:f>
              <c:numCache>
                <c:formatCode>General</c:formatCode>
                <c:ptCount val="22"/>
                <c:pt idx="16">
                  <c:v>1.4</c:v>
                </c:pt>
                <c:pt idx="17">
                  <c:v>1.5</c:v>
                </c:pt>
                <c:pt idx="18">
                  <c:v>1.75</c:v>
                </c:pt>
                <c:pt idx="19">
                  <c:v>2.75</c:v>
                </c:pt>
                <c:pt idx="20">
                  <c:v>3</c:v>
                </c:pt>
              </c:numCache>
              <c:extLst/>
            </c:numRef>
          </c:val>
          <c:smooth val="0"/>
          <c:extLst>
            <c:ext xmlns:c16="http://schemas.microsoft.com/office/drawing/2014/chart" uri="{C3380CC4-5D6E-409C-BE32-E72D297353CC}">
              <c16:uniqueId val="{0000000C-BAAA-4B59-803B-707088C52F6D}"/>
            </c:ext>
          </c:extLst>
        </c:ser>
        <c:dLbls>
          <c:showLegendKey val="0"/>
          <c:showVal val="0"/>
          <c:showCatName val="0"/>
          <c:showSerName val="0"/>
          <c:showPercent val="0"/>
          <c:showBubbleSize val="0"/>
        </c:dLbls>
        <c:marker val="1"/>
        <c:smooth val="0"/>
        <c:axId val="635924344"/>
        <c:axId val="635924736"/>
      </c:lineChart>
      <c:catAx>
        <c:axId val="635924344"/>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4736"/>
        <c:crossesAt val="0"/>
        <c:auto val="1"/>
        <c:lblAlgn val="ctr"/>
        <c:lblOffset val="100"/>
        <c:tickLblSkip val="3"/>
        <c:noMultiLvlLbl val="0"/>
      </c:catAx>
      <c:valAx>
        <c:axId val="635924736"/>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4344"/>
        <c:crosses val="autoZero"/>
        <c:crossBetween val="between"/>
        <c:majorUnit val="1"/>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549855174892545E-2"/>
          <c:y val="0.14988579216378708"/>
          <c:w val="0.86444450246484983"/>
          <c:h val="0.73224892004617192"/>
        </c:manualLayout>
      </c:layout>
      <c:lineChart>
        <c:grouping val="standard"/>
        <c:varyColors val="0"/>
        <c:ser>
          <c:idx val="0"/>
          <c:order val="0"/>
          <c:tx>
            <c:v>Wage Price Index, AAG (LHS)</c:v>
          </c:tx>
          <c:spPr>
            <a:ln w="38100">
              <a:solidFill>
                <a:srgbClr val="00B0F0"/>
              </a:solidFill>
            </a:ln>
          </c:spPr>
          <c:marker>
            <c:symbol val="none"/>
          </c:marker>
          <c:cat>
            <c:numRef>
              <c:f>'S32 Data'!$A$15:$A$90</c:f>
              <c:numCache>
                <c:formatCode>mmm\-yy</c:formatCode>
                <c:ptCount val="76"/>
                <c:pt idx="0">
                  <c:v>36312</c:v>
                </c:pt>
                <c:pt idx="1">
                  <c:v>36404</c:v>
                </c:pt>
                <c:pt idx="2">
                  <c:v>36495</c:v>
                </c:pt>
                <c:pt idx="3">
                  <c:v>36586</c:v>
                </c:pt>
                <c:pt idx="4">
                  <c:v>36678</c:v>
                </c:pt>
                <c:pt idx="5">
                  <c:v>36770</c:v>
                </c:pt>
                <c:pt idx="6">
                  <c:v>36861</c:v>
                </c:pt>
                <c:pt idx="7">
                  <c:v>36951</c:v>
                </c:pt>
                <c:pt idx="8">
                  <c:v>37043</c:v>
                </c:pt>
                <c:pt idx="9">
                  <c:v>37135</c:v>
                </c:pt>
                <c:pt idx="10">
                  <c:v>37226</c:v>
                </c:pt>
                <c:pt idx="11">
                  <c:v>37316</c:v>
                </c:pt>
                <c:pt idx="12">
                  <c:v>37408</c:v>
                </c:pt>
                <c:pt idx="13">
                  <c:v>37500</c:v>
                </c:pt>
                <c:pt idx="14">
                  <c:v>37591</c:v>
                </c:pt>
                <c:pt idx="15">
                  <c:v>37681</c:v>
                </c:pt>
                <c:pt idx="16">
                  <c:v>37773</c:v>
                </c:pt>
                <c:pt idx="17">
                  <c:v>37865</c:v>
                </c:pt>
                <c:pt idx="18">
                  <c:v>37956</c:v>
                </c:pt>
                <c:pt idx="19">
                  <c:v>38047</c:v>
                </c:pt>
                <c:pt idx="20">
                  <c:v>38139</c:v>
                </c:pt>
                <c:pt idx="21">
                  <c:v>38231</c:v>
                </c:pt>
                <c:pt idx="22">
                  <c:v>38322</c:v>
                </c:pt>
                <c:pt idx="23">
                  <c:v>38412</c:v>
                </c:pt>
                <c:pt idx="24">
                  <c:v>38504</c:v>
                </c:pt>
                <c:pt idx="25">
                  <c:v>38596</c:v>
                </c:pt>
                <c:pt idx="26">
                  <c:v>38687</c:v>
                </c:pt>
                <c:pt idx="27">
                  <c:v>38777</c:v>
                </c:pt>
                <c:pt idx="28">
                  <c:v>38869</c:v>
                </c:pt>
                <c:pt idx="29">
                  <c:v>38961</c:v>
                </c:pt>
                <c:pt idx="30">
                  <c:v>39052</c:v>
                </c:pt>
                <c:pt idx="31">
                  <c:v>39142</c:v>
                </c:pt>
                <c:pt idx="32">
                  <c:v>39234</c:v>
                </c:pt>
                <c:pt idx="33">
                  <c:v>39326</c:v>
                </c:pt>
                <c:pt idx="34">
                  <c:v>39417</c:v>
                </c:pt>
                <c:pt idx="35">
                  <c:v>39508</c:v>
                </c:pt>
                <c:pt idx="36">
                  <c:v>39600</c:v>
                </c:pt>
                <c:pt idx="37">
                  <c:v>39692</c:v>
                </c:pt>
                <c:pt idx="38">
                  <c:v>39783</c:v>
                </c:pt>
                <c:pt idx="39">
                  <c:v>39873</c:v>
                </c:pt>
                <c:pt idx="40">
                  <c:v>39965</c:v>
                </c:pt>
                <c:pt idx="41">
                  <c:v>40057</c:v>
                </c:pt>
                <c:pt idx="42">
                  <c:v>40148</c:v>
                </c:pt>
                <c:pt idx="43">
                  <c:v>40238</c:v>
                </c:pt>
                <c:pt idx="44">
                  <c:v>40330</c:v>
                </c:pt>
                <c:pt idx="45">
                  <c:v>40422</c:v>
                </c:pt>
                <c:pt idx="46">
                  <c:v>40513</c:v>
                </c:pt>
                <c:pt idx="47">
                  <c:v>40603</c:v>
                </c:pt>
                <c:pt idx="48">
                  <c:v>40695</c:v>
                </c:pt>
                <c:pt idx="49">
                  <c:v>40787</c:v>
                </c:pt>
                <c:pt idx="50">
                  <c:v>40878</c:v>
                </c:pt>
                <c:pt idx="51">
                  <c:v>40969</c:v>
                </c:pt>
                <c:pt idx="52">
                  <c:v>41061</c:v>
                </c:pt>
                <c:pt idx="53">
                  <c:v>41153</c:v>
                </c:pt>
                <c:pt idx="54">
                  <c:v>41244</c:v>
                </c:pt>
                <c:pt idx="55">
                  <c:v>41334</c:v>
                </c:pt>
                <c:pt idx="56">
                  <c:v>41426</c:v>
                </c:pt>
                <c:pt idx="57">
                  <c:v>41518</c:v>
                </c:pt>
                <c:pt idx="58">
                  <c:v>41609</c:v>
                </c:pt>
                <c:pt idx="59">
                  <c:v>41699</c:v>
                </c:pt>
                <c:pt idx="60">
                  <c:v>41791</c:v>
                </c:pt>
                <c:pt idx="61">
                  <c:v>41883</c:v>
                </c:pt>
                <c:pt idx="62">
                  <c:v>41974</c:v>
                </c:pt>
                <c:pt idx="63">
                  <c:v>42064</c:v>
                </c:pt>
                <c:pt idx="64">
                  <c:v>42156</c:v>
                </c:pt>
                <c:pt idx="65">
                  <c:v>42248</c:v>
                </c:pt>
                <c:pt idx="66">
                  <c:v>42339</c:v>
                </c:pt>
                <c:pt idx="67">
                  <c:v>42430</c:v>
                </c:pt>
                <c:pt idx="68">
                  <c:v>42522</c:v>
                </c:pt>
                <c:pt idx="69">
                  <c:v>42614</c:v>
                </c:pt>
                <c:pt idx="70">
                  <c:v>42705</c:v>
                </c:pt>
                <c:pt idx="71">
                  <c:v>42795</c:v>
                </c:pt>
                <c:pt idx="72">
                  <c:v>42887</c:v>
                </c:pt>
                <c:pt idx="73">
                  <c:v>42979</c:v>
                </c:pt>
                <c:pt idx="74">
                  <c:v>43070</c:v>
                </c:pt>
                <c:pt idx="75">
                  <c:v>43160</c:v>
                </c:pt>
              </c:numCache>
            </c:numRef>
          </c:cat>
          <c:val>
            <c:numRef>
              <c:f>'S32 Data'!$B$15:$B$90</c:f>
              <c:numCache>
                <c:formatCode>0.0</c:formatCode>
                <c:ptCount val="76"/>
                <c:pt idx="0">
                  <c:v>2.9907975460123026</c:v>
                </c:pt>
                <c:pt idx="1">
                  <c:v>2.7756653992395464</c:v>
                </c:pt>
                <c:pt idx="2">
                  <c:v>2.6415094339622636</c:v>
                </c:pt>
                <c:pt idx="3">
                  <c:v>2.6236881559220437</c:v>
                </c:pt>
                <c:pt idx="4">
                  <c:v>2.5688756515264144</c:v>
                </c:pt>
                <c:pt idx="5">
                  <c:v>2.7007029226784995</c:v>
                </c:pt>
                <c:pt idx="6">
                  <c:v>2.8676470588235414</c:v>
                </c:pt>
                <c:pt idx="7">
                  <c:v>3.1775018261504639</c:v>
                </c:pt>
                <c:pt idx="8">
                  <c:v>3.59346642468239</c:v>
                </c:pt>
                <c:pt idx="9">
                  <c:v>3.7103746397694426</c:v>
                </c:pt>
                <c:pt idx="10">
                  <c:v>3.824160114367392</c:v>
                </c:pt>
                <c:pt idx="11">
                  <c:v>3.539823008849563</c:v>
                </c:pt>
                <c:pt idx="12">
                  <c:v>3.2235459004905653</c:v>
                </c:pt>
                <c:pt idx="13">
                  <c:v>3.2997568600208416</c:v>
                </c:pt>
                <c:pt idx="14">
                  <c:v>3.2702237521514688</c:v>
                </c:pt>
                <c:pt idx="15">
                  <c:v>3.5213675213675355</c:v>
                </c:pt>
                <c:pt idx="16">
                  <c:v>3.6659877800407248</c:v>
                </c:pt>
                <c:pt idx="17">
                  <c:v>3.4969737726966876</c:v>
                </c:pt>
                <c:pt idx="18">
                  <c:v>3.4666666666666623</c:v>
                </c:pt>
                <c:pt idx="19">
                  <c:v>3.2694848084544148</c:v>
                </c:pt>
                <c:pt idx="20">
                  <c:v>3.1434184675835031</c:v>
                </c:pt>
                <c:pt idx="21">
                  <c:v>3.2488628979857159</c:v>
                </c:pt>
                <c:pt idx="22">
                  <c:v>3.4471649484536293</c:v>
                </c:pt>
                <c:pt idx="23">
                  <c:v>3.837543971858004</c:v>
                </c:pt>
                <c:pt idx="24">
                  <c:v>4.3492063492063471</c:v>
                </c:pt>
                <c:pt idx="25">
                  <c:v>4.6570169918187521</c:v>
                </c:pt>
                <c:pt idx="26">
                  <c:v>4.6402989722827748</c:v>
                </c:pt>
                <c:pt idx="27">
                  <c:v>4.5580535879273132</c:v>
                </c:pt>
                <c:pt idx="28">
                  <c:v>4.4417401886218455</c:v>
                </c:pt>
                <c:pt idx="29">
                  <c:v>4.2994588093806296</c:v>
                </c:pt>
                <c:pt idx="30">
                  <c:v>4.4345238095238271</c:v>
                </c:pt>
                <c:pt idx="31">
                  <c:v>4.5655375552282829</c:v>
                </c:pt>
                <c:pt idx="32">
                  <c:v>4.7189047480337809</c:v>
                </c:pt>
                <c:pt idx="33">
                  <c:v>5.1023349668492424</c:v>
                </c:pt>
                <c:pt idx="34">
                  <c:v>5.4146480478768799</c:v>
                </c:pt>
                <c:pt idx="35">
                  <c:v>5.690140845070446</c:v>
                </c:pt>
                <c:pt idx="36">
                  <c:v>5.7858136300417362</c:v>
                </c:pt>
                <c:pt idx="37">
                  <c:v>5.5951727921009331</c:v>
                </c:pt>
                <c:pt idx="38">
                  <c:v>5.5150040551500412</c:v>
                </c:pt>
                <c:pt idx="39">
                  <c:v>5.4104477611939927</c:v>
                </c:pt>
                <c:pt idx="40">
                  <c:v>5.1801209571390894</c:v>
                </c:pt>
                <c:pt idx="41">
                  <c:v>4.9350649350649256</c:v>
                </c:pt>
                <c:pt idx="42">
                  <c:v>4.2787599282603228</c:v>
                </c:pt>
                <c:pt idx="43">
                  <c:v>3.6662452591656125</c:v>
                </c:pt>
                <c:pt idx="44">
                  <c:v>3.3499999999999863</c:v>
                </c:pt>
                <c:pt idx="45">
                  <c:v>3.2920792079207839</c:v>
                </c:pt>
                <c:pt idx="46">
                  <c:v>3.5380835380835363</c:v>
                </c:pt>
                <c:pt idx="47">
                  <c:v>3.8292682926829302</c:v>
                </c:pt>
                <c:pt idx="48">
                  <c:v>3.9429124334784849</c:v>
                </c:pt>
                <c:pt idx="49">
                  <c:v>3.9779535106637898</c:v>
                </c:pt>
                <c:pt idx="50">
                  <c:v>3.9629805410536179</c:v>
                </c:pt>
                <c:pt idx="51">
                  <c:v>4.0638947615691867</c:v>
                </c:pt>
                <c:pt idx="52">
                  <c:v>4.3053292995113068</c:v>
                </c:pt>
                <c:pt idx="53">
                  <c:v>4.4480294998847647</c:v>
                </c:pt>
                <c:pt idx="54">
                  <c:v>4.5423419310659741</c:v>
                </c:pt>
                <c:pt idx="55">
                  <c:v>4.3340857787810494</c:v>
                </c:pt>
                <c:pt idx="56">
                  <c:v>3.9937527889335023</c:v>
                </c:pt>
                <c:pt idx="57">
                  <c:v>3.6628420123565597</c:v>
                </c:pt>
                <c:pt idx="58">
                  <c:v>3.3406113537117754</c:v>
                </c:pt>
                <c:pt idx="59">
                  <c:v>3.072263089571603</c:v>
                </c:pt>
                <c:pt idx="60">
                  <c:v>2.8105556747479277</c:v>
                </c:pt>
                <c:pt idx="61">
                  <c:v>2.5542784163473886</c:v>
                </c:pt>
                <c:pt idx="62">
                  <c:v>2.3874920769068497</c:v>
                </c:pt>
                <c:pt idx="63">
                  <c:v>2.2460117548278813</c:v>
                </c:pt>
                <c:pt idx="64">
                  <c:v>2.1702838063438978</c:v>
                </c:pt>
                <c:pt idx="65">
                  <c:v>2.1170610211706187</c:v>
                </c:pt>
                <c:pt idx="66">
                  <c:v>1.9810152703260364</c:v>
                </c:pt>
                <c:pt idx="67">
                  <c:v>1.9503182098131955</c:v>
                </c:pt>
                <c:pt idx="68">
                  <c:v>1.8790849673202548</c:v>
                </c:pt>
                <c:pt idx="69">
                  <c:v>1.8089430894308922</c:v>
                </c:pt>
                <c:pt idx="70">
                  <c:v>1.6997167138810054</c:v>
                </c:pt>
                <c:pt idx="71">
                  <c:v>1.5102698348771648</c:v>
                </c:pt>
                <c:pt idx="72">
                  <c:v>1.4033680834001583</c:v>
                </c:pt>
                <c:pt idx="73">
                  <c:v>1.3176282691155894</c:v>
                </c:pt>
                <c:pt idx="74">
                  <c:v>1.3529645841623639</c:v>
                </c:pt>
                <c:pt idx="75">
                  <c:v>1.4282880380876772</c:v>
                </c:pt>
              </c:numCache>
            </c:numRef>
          </c:val>
          <c:smooth val="0"/>
          <c:extLst>
            <c:ext xmlns:c16="http://schemas.microsoft.com/office/drawing/2014/chart" uri="{C3380CC4-5D6E-409C-BE32-E72D297353CC}">
              <c16:uniqueId val="{00000000-9520-4D85-8354-88A3C72C1963}"/>
            </c:ext>
          </c:extLst>
        </c:ser>
        <c:dLbls>
          <c:showLegendKey val="0"/>
          <c:showVal val="0"/>
          <c:showCatName val="0"/>
          <c:showSerName val="0"/>
          <c:showPercent val="0"/>
          <c:showBubbleSize val="0"/>
        </c:dLbls>
        <c:marker val="1"/>
        <c:smooth val="0"/>
        <c:axId val="635925912"/>
        <c:axId val="635926304"/>
      </c:lineChart>
      <c:lineChart>
        <c:grouping val="standard"/>
        <c:varyColors val="0"/>
        <c:ser>
          <c:idx val="1"/>
          <c:order val="1"/>
          <c:tx>
            <c:v>Annual Average Underutilisation Rate (RHS)</c:v>
          </c:tx>
          <c:spPr>
            <a:ln w="38100">
              <a:solidFill>
                <a:srgbClr val="002060"/>
              </a:solidFill>
            </a:ln>
          </c:spPr>
          <c:marker>
            <c:symbol val="none"/>
          </c:marker>
          <c:cat>
            <c:numRef>
              <c:f>'S32 Data'!$A$15:$A$90</c:f>
              <c:numCache>
                <c:formatCode>mmm\-yy</c:formatCode>
                <c:ptCount val="76"/>
                <c:pt idx="0">
                  <c:v>36312</c:v>
                </c:pt>
                <c:pt idx="1">
                  <c:v>36404</c:v>
                </c:pt>
                <c:pt idx="2">
                  <c:v>36495</c:v>
                </c:pt>
                <c:pt idx="3">
                  <c:v>36586</c:v>
                </c:pt>
                <c:pt idx="4">
                  <c:v>36678</c:v>
                </c:pt>
                <c:pt idx="5">
                  <c:v>36770</c:v>
                </c:pt>
                <c:pt idx="6">
                  <c:v>36861</c:v>
                </c:pt>
                <c:pt idx="7">
                  <c:v>36951</c:v>
                </c:pt>
                <c:pt idx="8">
                  <c:v>37043</c:v>
                </c:pt>
                <c:pt idx="9">
                  <c:v>37135</c:v>
                </c:pt>
                <c:pt idx="10">
                  <c:v>37226</c:v>
                </c:pt>
                <c:pt idx="11">
                  <c:v>37316</c:v>
                </c:pt>
                <c:pt idx="12">
                  <c:v>37408</c:v>
                </c:pt>
                <c:pt idx="13">
                  <c:v>37500</c:v>
                </c:pt>
                <c:pt idx="14">
                  <c:v>37591</c:v>
                </c:pt>
                <c:pt idx="15">
                  <c:v>37681</c:v>
                </c:pt>
                <c:pt idx="16">
                  <c:v>37773</c:v>
                </c:pt>
                <c:pt idx="17">
                  <c:v>37865</c:v>
                </c:pt>
                <c:pt idx="18">
                  <c:v>37956</c:v>
                </c:pt>
                <c:pt idx="19">
                  <c:v>38047</c:v>
                </c:pt>
                <c:pt idx="20">
                  <c:v>38139</c:v>
                </c:pt>
                <c:pt idx="21">
                  <c:v>38231</c:v>
                </c:pt>
                <c:pt idx="22">
                  <c:v>38322</c:v>
                </c:pt>
                <c:pt idx="23">
                  <c:v>38412</c:v>
                </c:pt>
                <c:pt idx="24">
                  <c:v>38504</c:v>
                </c:pt>
                <c:pt idx="25">
                  <c:v>38596</c:v>
                </c:pt>
                <c:pt idx="26">
                  <c:v>38687</c:v>
                </c:pt>
                <c:pt idx="27">
                  <c:v>38777</c:v>
                </c:pt>
                <c:pt idx="28">
                  <c:v>38869</c:v>
                </c:pt>
                <c:pt idx="29">
                  <c:v>38961</c:v>
                </c:pt>
                <c:pt idx="30">
                  <c:v>39052</c:v>
                </c:pt>
                <c:pt idx="31">
                  <c:v>39142</c:v>
                </c:pt>
                <c:pt idx="32">
                  <c:v>39234</c:v>
                </c:pt>
                <c:pt idx="33">
                  <c:v>39326</c:v>
                </c:pt>
                <c:pt idx="34">
                  <c:v>39417</c:v>
                </c:pt>
                <c:pt idx="35">
                  <c:v>39508</c:v>
                </c:pt>
                <c:pt idx="36">
                  <c:v>39600</c:v>
                </c:pt>
                <c:pt idx="37">
                  <c:v>39692</c:v>
                </c:pt>
                <c:pt idx="38">
                  <c:v>39783</c:v>
                </c:pt>
                <c:pt idx="39">
                  <c:v>39873</c:v>
                </c:pt>
                <c:pt idx="40">
                  <c:v>39965</c:v>
                </c:pt>
                <c:pt idx="41">
                  <c:v>40057</c:v>
                </c:pt>
                <c:pt idx="42">
                  <c:v>40148</c:v>
                </c:pt>
                <c:pt idx="43">
                  <c:v>40238</c:v>
                </c:pt>
                <c:pt idx="44">
                  <c:v>40330</c:v>
                </c:pt>
                <c:pt idx="45">
                  <c:v>40422</c:v>
                </c:pt>
                <c:pt idx="46">
                  <c:v>40513</c:v>
                </c:pt>
                <c:pt idx="47">
                  <c:v>40603</c:v>
                </c:pt>
                <c:pt idx="48">
                  <c:v>40695</c:v>
                </c:pt>
                <c:pt idx="49">
                  <c:v>40787</c:v>
                </c:pt>
                <c:pt idx="50">
                  <c:v>40878</c:v>
                </c:pt>
                <c:pt idx="51">
                  <c:v>40969</c:v>
                </c:pt>
                <c:pt idx="52">
                  <c:v>41061</c:v>
                </c:pt>
                <c:pt idx="53">
                  <c:v>41153</c:v>
                </c:pt>
                <c:pt idx="54">
                  <c:v>41244</c:v>
                </c:pt>
                <c:pt idx="55">
                  <c:v>41334</c:v>
                </c:pt>
                <c:pt idx="56">
                  <c:v>41426</c:v>
                </c:pt>
                <c:pt idx="57">
                  <c:v>41518</c:v>
                </c:pt>
                <c:pt idx="58">
                  <c:v>41609</c:v>
                </c:pt>
                <c:pt idx="59">
                  <c:v>41699</c:v>
                </c:pt>
                <c:pt idx="60">
                  <c:v>41791</c:v>
                </c:pt>
                <c:pt idx="61">
                  <c:v>41883</c:v>
                </c:pt>
                <c:pt idx="62">
                  <c:v>41974</c:v>
                </c:pt>
                <c:pt idx="63">
                  <c:v>42064</c:v>
                </c:pt>
                <c:pt idx="64">
                  <c:v>42156</c:v>
                </c:pt>
                <c:pt idx="65">
                  <c:v>42248</c:v>
                </c:pt>
                <c:pt idx="66">
                  <c:v>42339</c:v>
                </c:pt>
                <c:pt idx="67">
                  <c:v>42430</c:v>
                </c:pt>
                <c:pt idx="68">
                  <c:v>42522</c:v>
                </c:pt>
                <c:pt idx="69">
                  <c:v>42614</c:v>
                </c:pt>
                <c:pt idx="70">
                  <c:v>42705</c:v>
                </c:pt>
                <c:pt idx="71">
                  <c:v>42795</c:v>
                </c:pt>
                <c:pt idx="72">
                  <c:v>42887</c:v>
                </c:pt>
                <c:pt idx="73">
                  <c:v>42979</c:v>
                </c:pt>
                <c:pt idx="74">
                  <c:v>43070</c:v>
                </c:pt>
                <c:pt idx="75">
                  <c:v>43160</c:v>
                </c:pt>
              </c:numCache>
            </c:numRef>
          </c:cat>
          <c:val>
            <c:numRef>
              <c:f>'S32 Data'!$C$15:$C$90</c:f>
              <c:numCache>
                <c:formatCode>General</c:formatCode>
                <c:ptCount val="76"/>
                <c:pt idx="0">
                  <c:v>13.382409300000001</c:v>
                </c:pt>
                <c:pt idx="1">
                  <c:v>13.0478498</c:v>
                </c:pt>
                <c:pt idx="2">
                  <c:v>13.296275</c:v>
                </c:pt>
                <c:pt idx="3">
                  <c:v>13.1312122</c:v>
                </c:pt>
                <c:pt idx="4">
                  <c:v>12.895553700000001</c:v>
                </c:pt>
                <c:pt idx="5">
                  <c:v>13.6688977</c:v>
                </c:pt>
                <c:pt idx="6">
                  <c:v>13.255943800000001</c:v>
                </c:pt>
                <c:pt idx="7">
                  <c:v>12.820166</c:v>
                </c:pt>
                <c:pt idx="8">
                  <c:v>14.2518669</c:v>
                </c:pt>
                <c:pt idx="9">
                  <c:v>14.1541788</c:v>
                </c:pt>
                <c:pt idx="10">
                  <c:v>13.549875200000001</c:v>
                </c:pt>
                <c:pt idx="11">
                  <c:v>13.5991277</c:v>
                </c:pt>
                <c:pt idx="12">
                  <c:v>13.6236316</c:v>
                </c:pt>
                <c:pt idx="13">
                  <c:v>13.2895494</c:v>
                </c:pt>
                <c:pt idx="14">
                  <c:v>12.204876499999999</c:v>
                </c:pt>
                <c:pt idx="15">
                  <c:v>12.481905100000001</c:v>
                </c:pt>
                <c:pt idx="16">
                  <c:v>12.4747232</c:v>
                </c:pt>
                <c:pt idx="17">
                  <c:v>13.0029951</c:v>
                </c:pt>
                <c:pt idx="18">
                  <c:v>13.6483531</c:v>
                </c:pt>
                <c:pt idx="19">
                  <c:v>13.2485731</c:v>
                </c:pt>
                <c:pt idx="20">
                  <c:v>12.175201599999999</c:v>
                </c:pt>
                <c:pt idx="21">
                  <c:v>11.361635</c:v>
                </c:pt>
                <c:pt idx="22">
                  <c:v>11.100232200000001</c:v>
                </c:pt>
                <c:pt idx="23">
                  <c:v>10.6683725</c:v>
                </c:pt>
                <c:pt idx="24">
                  <c:v>10.3524408</c:v>
                </c:pt>
                <c:pt idx="25">
                  <c:v>10.3172686</c:v>
                </c:pt>
                <c:pt idx="26">
                  <c:v>10.2462736</c:v>
                </c:pt>
                <c:pt idx="27">
                  <c:v>9.9223046000000004</c:v>
                </c:pt>
                <c:pt idx="28">
                  <c:v>9.2138080999999996</c:v>
                </c:pt>
                <c:pt idx="29">
                  <c:v>8.9344234999999994</c:v>
                </c:pt>
                <c:pt idx="30">
                  <c:v>8.0908499000000003</c:v>
                </c:pt>
                <c:pt idx="31">
                  <c:v>8.2243130999999998</c:v>
                </c:pt>
                <c:pt idx="32">
                  <c:v>8.1030818</c:v>
                </c:pt>
                <c:pt idx="33">
                  <c:v>7.9987434000000004</c:v>
                </c:pt>
                <c:pt idx="34">
                  <c:v>7.9160893999999997</c:v>
                </c:pt>
                <c:pt idx="35">
                  <c:v>7.1489415999999997</c:v>
                </c:pt>
                <c:pt idx="36">
                  <c:v>7.0705556999999999</c:v>
                </c:pt>
                <c:pt idx="37">
                  <c:v>7.2552954999999999</c:v>
                </c:pt>
                <c:pt idx="38">
                  <c:v>8.1986176000000004</c:v>
                </c:pt>
                <c:pt idx="39">
                  <c:v>10.0456644</c:v>
                </c:pt>
                <c:pt idx="40">
                  <c:v>12.187593</c:v>
                </c:pt>
                <c:pt idx="41">
                  <c:v>12.6541139</c:v>
                </c:pt>
                <c:pt idx="42">
                  <c:v>12.094455099999999</c:v>
                </c:pt>
                <c:pt idx="43">
                  <c:v>11.777164900000001</c:v>
                </c:pt>
                <c:pt idx="44">
                  <c:v>10.1990126</c:v>
                </c:pt>
                <c:pt idx="45">
                  <c:v>10.975467099999999</c:v>
                </c:pt>
                <c:pt idx="46">
                  <c:v>10.0702426</c:v>
                </c:pt>
                <c:pt idx="47">
                  <c:v>10.021287299999999</c:v>
                </c:pt>
                <c:pt idx="48">
                  <c:v>10.149594</c:v>
                </c:pt>
                <c:pt idx="49">
                  <c:v>10.182649700000001</c:v>
                </c:pt>
                <c:pt idx="50">
                  <c:v>10.1133992</c:v>
                </c:pt>
                <c:pt idx="51">
                  <c:v>10.2177711</c:v>
                </c:pt>
                <c:pt idx="52">
                  <c:v>10.0613834</c:v>
                </c:pt>
                <c:pt idx="53">
                  <c:v>9.3361836</c:v>
                </c:pt>
                <c:pt idx="54">
                  <c:v>10.0637299</c:v>
                </c:pt>
                <c:pt idx="55">
                  <c:v>10.312092</c:v>
                </c:pt>
                <c:pt idx="56">
                  <c:v>11.276874599999999</c:v>
                </c:pt>
                <c:pt idx="57">
                  <c:v>11.348087700000001</c:v>
                </c:pt>
                <c:pt idx="58">
                  <c:v>10.834538</c:v>
                </c:pt>
                <c:pt idx="59">
                  <c:v>11.429410300000001</c:v>
                </c:pt>
                <c:pt idx="60">
                  <c:v>12.003074700000001</c:v>
                </c:pt>
                <c:pt idx="61">
                  <c:v>12.2037929</c:v>
                </c:pt>
                <c:pt idx="62">
                  <c:v>12.130572000000001</c:v>
                </c:pt>
                <c:pt idx="63">
                  <c:v>12.727008100000001</c:v>
                </c:pt>
                <c:pt idx="64">
                  <c:v>12.761863399999999</c:v>
                </c:pt>
                <c:pt idx="65">
                  <c:v>13.938924399999999</c:v>
                </c:pt>
                <c:pt idx="66">
                  <c:v>14.826439300000001</c:v>
                </c:pt>
                <c:pt idx="67">
                  <c:v>14.660563</c:v>
                </c:pt>
                <c:pt idx="68">
                  <c:v>15.0118706</c:v>
                </c:pt>
                <c:pt idx="69">
                  <c:v>15.6560492</c:v>
                </c:pt>
                <c:pt idx="70">
                  <c:v>15.2298416</c:v>
                </c:pt>
                <c:pt idx="71">
                  <c:v>16.423532300000002</c:v>
                </c:pt>
                <c:pt idx="72">
                  <c:v>15.8921908</c:v>
                </c:pt>
                <c:pt idx="73">
                  <c:v>15.3229784</c:v>
                </c:pt>
                <c:pt idx="74">
                  <c:v>15.3425166</c:v>
                </c:pt>
                <c:pt idx="75">
                  <c:v>14.611481599999999</c:v>
                </c:pt>
              </c:numCache>
            </c:numRef>
          </c:val>
          <c:smooth val="0"/>
          <c:extLst>
            <c:ext xmlns:c16="http://schemas.microsoft.com/office/drawing/2014/chart" uri="{C3380CC4-5D6E-409C-BE32-E72D297353CC}">
              <c16:uniqueId val="{00000001-9520-4D85-8354-88A3C72C1963}"/>
            </c:ext>
          </c:extLst>
        </c:ser>
        <c:dLbls>
          <c:showLegendKey val="0"/>
          <c:showVal val="0"/>
          <c:showCatName val="0"/>
          <c:showSerName val="0"/>
          <c:showPercent val="0"/>
          <c:showBubbleSize val="0"/>
        </c:dLbls>
        <c:marker val="1"/>
        <c:smooth val="0"/>
        <c:axId val="635926696"/>
        <c:axId val="635927088"/>
      </c:lineChart>
      <c:dateAx>
        <c:axId val="635925912"/>
        <c:scaling>
          <c:orientation val="minMax"/>
          <c:max val="43160"/>
          <c:min val="37316"/>
        </c:scaling>
        <c:delete val="0"/>
        <c:axPos val="b"/>
        <c:numFmt formatCode="mmm\-yy" sourceLinked="0"/>
        <c:majorTickMark val="out"/>
        <c:minorTickMark val="none"/>
        <c:tickLblPos val="nextTo"/>
        <c:spPr>
          <a:ln w="12700">
            <a:solidFill>
              <a:schemeClr val="tx1"/>
            </a:solidFill>
          </a:ln>
        </c:spPr>
        <c:txPr>
          <a:bodyPr rot="0" vert="horz"/>
          <a:lstStyle/>
          <a:p>
            <a:pPr>
              <a:defRPr sz="1800" b="0" i="0" u="none" strike="noStrike" baseline="0">
                <a:solidFill>
                  <a:srgbClr val="000000"/>
                </a:solidFill>
                <a:latin typeface="Arial"/>
                <a:ea typeface="Arial"/>
                <a:cs typeface="Arial"/>
              </a:defRPr>
            </a:pPr>
            <a:endParaRPr lang="en-US"/>
          </a:p>
        </c:txPr>
        <c:crossAx val="635926304"/>
        <c:crosses val="autoZero"/>
        <c:auto val="1"/>
        <c:lblOffset val="100"/>
        <c:baseTimeUnit val="months"/>
        <c:majorUnit val="4"/>
        <c:majorTimeUnit val="years"/>
        <c:minorUnit val="11"/>
        <c:minorTimeUnit val="days"/>
      </c:dateAx>
      <c:valAx>
        <c:axId val="635926304"/>
        <c:scaling>
          <c:orientation val="minMax"/>
          <c:max val="6"/>
          <c:min val="1"/>
        </c:scaling>
        <c:delete val="0"/>
        <c:axPos val="l"/>
        <c:numFmt formatCode="0" sourceLinked="0"/>
        <c:majorTickMark val="out"/>
        <c:minorTickMark val="none"/>
        <c:tickLblPos val="nextTo"/>
        <c:spPr>
          <a:ln w="12700">
            <a:solidFill>
              <a:schemeClr val="tx1"/>
            </a:solidFill>
          </a:ln>
        </c:spPr>
        <c:txPr>
          <a:bodyPr rot="0" vert="horz"/>
          <a:lstStyle/>
          <a:p>
            <a:pPr>
              <a:defRPr sz="1800" b="0" i="0" u="none" strike="noStrike" baseline="0">
                <a:solidFill>
                  <a:srgbClr val="000000"/>
                </a:solidFill>
                <a:latin typeface="Arial"/>
                <a:ea typeface="Arial"/>
                <a:cs typeface="Arial"/>
              </a:defRPr>
            </a:pPr>
            <a:endParaRPr lang="en-US"/>
          </a:p>
        </c:txPr>
        <c:crossAx val="635925912"/>
        <c:crosses val="autoZero"/>
        <c:crossBetween val="between"/>
        <c:majorUnit val="1"/>
        <c:minorUnit val="0.1"/>
      </c:valAx>
      <c:dateAx>
        <c:axId val="635926696"/>
        <c:scaling>
          <c:orientation val="minMax"/>
        </c:scaling>
        <c:delete val="1"/>
        <c:axPos val="t"/>
        <c:numFmt formatCode="mmm\-yy" sourceLinked="1"/>
        <c:majorTickMark val="out"/>
        <c:minorTickMark val="none"/>
        <c:tickLblPos val="nextTo"/>
        <c:crossAx val="635927088"/>
        <c:crosses val="autoZero"/>
        <c:auto val="1"/>
        <c:lblOffset val="100"/>
        <c:baseTimeUnit val="days"/>
      </c:dateAx>
      <c:valAx>
        <c:axId val="635927088"/>
        <c:scaling>
          <c:orientation val="maxMin"/>
          <c:max val="17"/>
          <c:min val="6"/>
        </c:scaling>
        <c:delete val="0"/>
        <c:axPos val="r"/>
        <c:numFmt formatCode="0" sourceLinked="0"/>
        <c:majorTickMark val="out"/>
        <c:minorTickMark val="none"/>
        <c:tickLblPos val="nextTo"/>
        <c:spPr>
          <a:ln w="12700">
            <a:solidFill>
              <a:schemeClr val="tx1"/>
            </a:solidFill>
          </a:ln>
        </c:spPr>
        <c:txPr>
          <a:bodyPr rot="0" vert="horz"/>
          <a:lstStyle/>
          <a:p>
            <a:pPr>
              <a:defRPr sz="1800" b="0" i="0" u="none" strike="noStrike" baseline="0">
                <a:solidFill>
                  <a:srgbClr val="000000"/>
                </a:solidFill>
                <a:latin typeface="Arial"/>
                <a:ea typeface="Arial"/>
                <a:cs typeface="Arial"/>
              </a:defRPr>
            </a:pPr>
            <a:endParaRPr lang="en-US"/>
          </a:p>
        </c:txPr>
        <c:crossAx val="635926696"/>
        <c:crosses val="max"/>
        <c:crossBetween val="between"/>
      </c:valAx>
      <c:spPr>
        <a:ln w="12700">
          <a:solidFill>
            <a:sysClr val="windowText" lastClr="000000"/>
          </a:solidFill>
        </a:ln>
      </c:spPr>
    </c:plotArea>
    <c:legend>
      <c:legendPos val="r"/>
      <c:layout>
        <c:manualLayout>
          <c:xMode val="edge"/>
          <c:yMode val="edge"/>
          <c:x val="0.14698292349726777"/>
          <c:y val="0.72439649814281892"/>
          <c:w val="0.55366018090713864"/>
          <c:h val="0.13413208301625487"/>
        </c:manualLayout>
      </c:layout>
      <c:overlay val="0"/>
      <c:txPr>
        <a:bodyPr/>
        <a:lstStyle/>
        <a:p>
          <a:pPr>
            <a:defRPr sz="1600" b="0" i="0" u="none" strike="noStrike" baseline="0">
              <a:solidFill>
                <a:srgbClr val="000000"/>
              </a:solidFill>
              <a:latin typeface="Arial"/>
              <a:ea typeface="Arial"/>
              <a:cs typeface="Arial"/>
            </a:defRPr>
          </a:pPr>
          <a:endParaRPr lang="en-US"/>
        </a:p>
      </c:txPr>
    </c:legend>
    <c:plotVisOnly val="1"/>
    <c:dispBlanksAs val="gap"/>
    <c:showDLblsOverMax val="0"/>
  </c:chart>
  <c:spPr>
    <a:ln>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a:effectLst/>
              </a:rPr>
              <a:t>CONSUMER PRICE INDEX</a:t>
            </a:r>
          </a:p>
          <a:p>
            <a:pPr algn="ctr">
              <a:defRPr/>
            </a:pPr>
            <a:r>
              <a:rPr lang="en-AU" sz="2400" b="0" i="0" baseline="0">
                <a:effectLst/>
              </a:rPr>
              <a:t>Perth</a:t>
            </a:r>
            <a:endParaRPr lang="en-AU" sz="2400">
              <a:effectLst/>
            </a:endParaRPr>
          </a:p>
        </c:rich>
      </c:tx>
      <c:overlay val="1"/>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7964264664441013E-2"/>
          <c:y val="0.14431159001543187"/>
          <c:w val="0.85568379367449066"/>
          <c:h val="0.7317971540097753"/>
        </c:manualLayout>
      </c:layout>
      <c:barChart>
        <c:barDir val="col"/>
        <c:grouping val="clustered"/>
        <c:varyColors val="0"/>
        <c:ser>
          <c:idx val="0"/>
          <c:order val="0"/>
          <c:tx>
            <c:v>Quarterly Change (LHS)</c:v>
          </c:tx>
          <c:spPr>
            <a:solidFill>
              <a:srgbClr val="00B0F0"/>
            </a:solidFill>
            <a:ln>
              <a:noFill/>
            </a:ln>
            <a:effectLst/>
          </c:spPr>
          <c:invertIfNegative val="0"/>
          <c:cat>
            <c:numRef>
              <c:f>'S31 Data'!$A$248:$A$288</c:f>
              <c:numCache>
                <c:formatCode>mmm\-yy</c:formatCode>
                <c:ptCount val="41"/>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numCache>
            </c:numRef>
          </c:cat>
          <c:val>
            <c:numRef>
              <c:f>'S31 Data'!$C$248:$C$288</c:f>
              <c:numCache>
                <c:formatCode>0.0</c:formatCode>
                <c:ptCount val="41"/>
                <c:pt idx="0">
                  <c:v>1.3437849944009095</c:v>
                </c:pt>
                <c:pt idx="1">
                  <c:v>1.6574585635359185</c:v>
                </c:pt>
                <c:pt idx="2">
                  <c:v>0.9782608695652284</c:v>
                </c:pt>
                <c:pt idx="3">
                  <c:v>-0.32292787944027124</c:v>
                </c:pt>
                <c:pt idx="4">
                  <c:v>-0.10799136069113979</c:v>
                </c:pt>
                <c:pt idx="5">
                  <c:v>0.86486486486485603</c:v>
                </c:pt>
                <c:pt idx="6">
                  <c:v>0.75026795284030001</c:v>
                </c:pt>
                <c:pt idx="7">
                  <c:v>0.53191489361701372</c:v>
                </c:pt>
                <c:pt idx="8">
                  <c:v>1.1640211640211673</c:v>
                </c:pt>
                <c:pt idx="9">
                  <c:v>0.94142259414227158</c:v>
                </c:pt>
                <c:pt idx="10">
                  <c:v>0.41450777202072242</c:v>
                </c:pt>
                <c:pt idx="11">
                  <c:v>0.10319917440659854</c:v>
                </c:pt>
                <c:pt idx="12">
                  <c:v>1.134020618556697</c:v>
                </c:pt>
                <c:pt idx="13">
                  <c:v>1.3251783893985847</c:v>
                </c:pt>
                <c:pt idx="14">
                  <c:v>0.2012072434607548</c:v>
                </c:pt>
                <c:pt idx="15">
                  <c:v>0.20080321285140812</c:v>
                </c:pt>
                <c:pt idx="16">
                  <c:v>0.20040080160321772</c:v>
                </c:pt>
                <c:pt idx="17">
                  <c:v>0.49999999999998934</c:v>
                </c:pt>
                <c:pt idx="18">
                  <c:v>1.0945273631840724</c:v>
                </c:pt>
                <c:pt idx="19">
                  <c:v>0.29527559055120278</c:v>
                </c:pt>
                <c:pt idx="20">
                  <c:v>0.49067713444552741</c:v>
                </c:pt>
                <c:pt idx="21">
                  <c:v>0.5859375</c:v>
                </c:pt>
                <c:pt idx="22">
                  <c:v>1.1650485436893288</c:v>
                </c:pt>
                <c:pt idx="23">
                  <c:v>0.67178502879079449</c:v>
                </c:pt>
                <c:pt idx="24">
                  <c:v>0.6673021925643452</c:v>
                </c:pt>
                <c:pt idx="25">
                  <c:v>0.75757575757577911</c:v>
                </c:pt>
                <c:pt idx="26">
                  <c:v>0.46992481203007586</c:v>
                </c:pt>
                <c:pt idx="27">
                  <c:v>9.3545369504210996E-2</c:v>
                </c:pt>
                <c:pt idx="28">
                  <c:v>9.3457943925234765E-2</c:v>
                </c:pt>
                <c:pt idx="29">
                  <c:v>0.56022408963585235</c:v>
                </c:pt>
                <c:pt idx="30">
                  <c:v>0.3714020427112219</c:v>
                </c:pt>
                <c:pt idx="31">
                  <c:v>0.46253469010175685</c:v>
                </c:pt>
                <c:pt idx="32">
                  <c:v>-0.64456721915284731</c:v>
                </c:pt>
                <c:pt idx="33">
                  <c:v>0.2780352177942591</c:v>
                </c:pt>
                <c:pt idx="34">
                  <c:v>0.3696857670979492</c:v>
                </c:pt>
                <c:pt idx="35">
                  <c:v>0.36832412523020164</c:v>
                </c:pt>
                <c:pt idx="36">
                  <c:v>0</c:v>
                </c:pt>
                <c:pt idx="37">
                  <c:v>0</c:v>
                </c:pt>
                <c:pt idx="38">
                  <c:v>0.45871559633028358</c:v>
                </c:pt>
                <c:pt idx="39">
                  <c:v>0.36529680365298134</c:v>
                </c:pt>
                <c:pt idx="40">
                  <c:v>9.0991810737017786E-2</c:v>
                </c:pt>
              </c:numCache>
            </c:numRef>
          </c:val>
          <c:extLst>
            <c:ext xmlns:c16="http://schemas.microsoft.com/office/drawing/2014/chart" uri="{C3380CC4-5D6E-409C-BE32-E72D297353CC}">
              <c16:uniqueId val="{00000000-79E9-4715-A58C-3961A18144EB}"/>
            </c:ext>
          </c:extLst>
        </c:ser>
        <c:dLbls>
          <c:showLegendKey val="0"/>
          <c:showVal val="0"/>
          <c:showCatName val="0"/>
          <c:showSerName val="0"/>
          <c:showPercent val="0"/>
          <c:showBubbleSize val="0"/>
        </c:dLbls>
        <c:gapWidth val="42"/>
        <c:axId val="635928264"/>
        <c:axId val="635928656"/>
      </c:barChart>
      <c:lineChart>
        <c:grouping val="standard"/>
        <c:varyColors val="0"/>
        <c:ser>
          <c:idx val="2"/>
          <c:order val="1"/>
          <c:tx>
            <c:v>Annual Average Growth (RHS)</c:v>
          </c:tx>
          <c:spPr>
            <a:ln w="28575" cap="rnd">
              <a:solidFill>
                <a:srgbClr val="002060"/>
              </a:solidFill>
              <a:round/>
            </a:ln>
            <a:effectLst/>
          </c:spPr>
          <c:marker>
            <c:symbol val="none"/>
          </c:marker>
          <c:cat>
            <c:numRef>
              <c:f>'S31 Data'!$A$248:$A$288</c:f>
              <c:numCache>
                <c:formatCode>mmm\-yy</c:formatCode>
                <c:ptCount val="41"/>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numCache>
            </c:numRef>
          </c:cat>
          <c:val>
            <c:numRef>
              <c:f>'S31 Data'!$D$248:$D$288</c:f>
              <c:numCache>
                <c:formatCode>0.0</c:formatCode>
                <c:ptCount val="41"/>
                <c:pt idx="0">
                  <c:v>3.2744132135613002</c:v>
                </c:pt>
                <c:pt idx="1">
                  <c:v>3.6525740580960475</c:v>
                </c:pt>
                <c:pt idx="2">
                  <c:v>4.2000000000000037</c:v>
                </c:pt>
                <c:pt idx="3">
                  <c:v>4.3379642755883241</c:v>
                </c:pt>
                <c:pt idx="4">
                  <c:v>3.8159371492704874</c:v>
                </c:pt>
                <c:pt idx="5">
                  <c:v>3.0244173140954622</c:v>
                </c:pt>
                <c:pt idx="6">
                  <c:v>2.1113243761996081</c:v>
                </c:pt>
                <c:pt idx="7">
                  <c:v>1.7119565217391441</c:v>
                </c:pt>
                <c:pt idx="8">
                  <c:v>2.0000000000000018</c:v>
                </c:pt>
                <c:pt idx="9">
                  <c:v>2.5047131699434511</c:v>
                </c:pt>
                <c:pt idx="10">
                  <c:v>2.9806659505907662</c:v>
                </c:pt>
                <c:pt idx="11">
                  <c:v>3.1258348917980294</c:v>
                </c:pt>
                <c:pt idx="12">
                  <c:v>2.941176470588247</c:v>
                </c:pt>
                <c:pt idx="13">
                  <c:v>2.8376248029427176</c:v>
                </c:pt>
                <c:pt idx="14">
                  <c:v>2.7640156453715869</c:v>
                </c:pt>
                <c:pt idx="15">
                  <c:v>2.8238341968912062</c:v>
                </c:pt>
                <c:pt idx="16">
                  <c:v>2.6512226512226622</c:v>
                </c:pt>
                <c:pt idx="17">
                  <c:v>2.1716913643331726</c:v>
                </c:pt>
                <c:pt idx="18">
                  <c:v>1.9791930981984063</c:v>
                </c:pt>
                <c:pt idx="19">
                  <c:v>1.7888636936255864</c:v>
                </c:pt>
                <c:pt idx="20">
                  <c:v>1.9057171514543558</c:v>
                </c:pt>
                <c:pt idx="21">
                  <c:v>2.2505626406601698</c:v>
                </c:pt>
                <c:pt idx="22">
                  <c:v>2.3886538940034896</c:v>
                </c:pt>
                <c:pt idx="23">
                  <c:v>2.5990099009900902</c:v>
                </c:pt>
                <c:pt idx="24">
                  <c:v>2.7805118110236338</c:v>
                </c:pt>
                <c:pt idx="25">
                  <c:v>2.9836145756908961</c:v>
                </c:pt>
                <c:pt idx="26">
                  <c:v>2.9890643985419185</c:v>
                </c:pt>
                <c:pt idx="27">
                  <c:v>2.7503015681543896</c:v>
                </c:pt>
                <c:pt idx="28">
                  <c:v>2.322240842710066</c:v>
                </c:pt>
                <c:pt idx="29">
                  <c:v>1.8047969603419478</c:v>
                </c:pt>
                <c:pt idx="30">
                  <c:v>1.4393581878244577</c:v>
                </c:pt>
                <c:pt idx="31">
                  <c:v>1.3148626438131084</c:v>
                </c:pt>
                <c:pt idx="32">
                  <c:v>1.146467009826857</c:v>
                </c:pt>
                <c:pt idx="33">
                  <c:v>0.95637975274085463</c:v>
                </c:pt>
                <c:pt idx="34">
                  <c:v>0.79088160037217303</c:v>
                </c:pt>
                <c:pt idx="35">
                  <c:v>0.50984936268829717</c:v>
                </c:pt>
                <c:pt idx="36">
                  <c:v>0.57830210501967905</c:v>
                </c:pt>
                <c:pt idx="37">
                  <c:v>0.64695009242143886</c:v>
                </c:pt>
                <c:pt idx="38">
                  <c:v>0.73851834756519796</c:v>
                </c:pt>
                <c:pt idx="39">
                  <c:v>0.85312427945583025</c:v>
                </c:pt>
                <c:pt idx="40">
                  <c:v>0.82796688132473761</c:v>
                </c:pt>
              </c:numCache>
            </c:numRef>
          </c:val>
          <c:smooth val="0"/>
          <c:extLst>
            <c:ext xmlns:c16="http://schemas.microsoft.com/office/drawing/2014/chart" uri="{C3380CC4-5D6E-409C-BE32-E72D297353CC}">
              <c16:uniqueId val="{00000001-79E9-4715-A58C-3961A18144EB}"/>
            </c:ext>
          </c:extLst>
        </c:ser>
        <c:dLbls>
          <c:showLegendKey val="0"/>
          <c:showVal val="0"/>
          <c:showCatName val="0"/>
          <c:showSerName val="0"/>
          <c:showPercent val="0"/>
          <c:showBubbleSize val="0"/>
        </c:dLbls>
        <c:marker val="1"/>
        <c:smooth val="0"/>
        <c:axId val="635929440"/>
        <c:axId val="635929048"/>
      </c:lineChart>
      <c:catAx>
        <c:axId val="635928264"/>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8656"/>
        <c:crossesAt val="0"/>
        <c:auto val="0"/>
        <c:lblAlgn val="ctr"/>
        <c:lblOffset val="100"/>
        <c:tickLblSkip val="8"/>
        <c:noMultiLvlLbl val="0"/>
      </c:catAx>
      <c:valAx>
        <c:axId val="635928656"/>
        <c:scaling>
          <c:orientation val="minMax"/>
        </c:scaling>
        <c:delete val="0"/>
        <c:axPos val="l"/>
        <c:majorGridlines>
          <c:spPr>
            <a:ln w="9525" cap="flat" cmpd="sng" algn="ctr">
              <a:noFill/>
              <a:round/>
            </a:ln>
            <a:effectLst/>
          </c:spPr>
        </c:majorGridlines>
        <c:numFmt formatCode="General"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8264"/>
        <c:crosses val="autoZero"/>
        <c:crossBetween val="between"/>
      </c:valAx>
      <c:valAx>
        <c:axId val="635929048"/>
        <c:scaling>
          <c:orientation val="minMax"/>
          <c:max val="6"/>
          <c:min val="-3"/>
        </c:scaling>
        <c:delete val="0"/>
        <c:axPos val="r"/>
        <c:numFmt formatCode="0.0" sourceLinked="1"/>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29440"/>
        <c:crosses val="max"/>
        <c:crossBetween val="between"/>
        <c:majorUnit val="1.5"/>
      </c:valAx>
      <c:dateAx>
        <c:axId val="635929440"/>
        <c:scaling>
          <c:orientation val="minMax"/>
        </c:scaling>
        <c:delete val="1"/>
        <c:axPos val="b"/>
        <c:numFmt formatCode="mmm\-yy" sourceLinked="1"/>
        <c:majorTickMark val="out"/>
        <c:minorTickMark val="none"/>
        <c:tickLblPos val="nextTo"/>
        <c:crossAx val="635929048"/>
        <c:crosses val="autoZero"/>
        <c:auto val="1"/>
        <c:lblOffset val="100"/>
        <c:baseTimeUnit val="months"/>
      </c:dateAx>
      <c:spPr>
        <a:noFill/>
        <a:ln w="12700">
          <a:solidFill>
            <a:schemeClr val="tx1"/>
          </a:solidFill>
        </a:ln>
        <a:effectLst/>
      </c:spPr>
    </c:plotArea>
    <c:legend>
      <c:legendPos val="r"/>
      <c:layout>
        <c:manualLayout>
          <c:xMode val="edge"/>
          <c:yMode val="edge"/>
          <c:x val="0.54767925170068033"/>
          <c:y val="0.1819355621178404"/>
          <c:w val="0.36582879818594105"/>
          <c:h val="0.14705385358594647"/>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2400" b="0" i="0" baseline="0">
                <a:effectLst/>
              </a:rPr>
              <a:t>CONSUMER PRICE INDEX</a:t>
            </a:r>
            <a:endParaRPr lang="en-AU" sz="2400">
              <a:effectLst/>
            </a:endParaRPr>
          </a:p>
          <a:p>
            <a:pPr>
              <a:defRPr/>
            </a:pPr>
            <a:r>
              <a:rPr lang="en-AU" sz="2400" b="0" i="0" baseline="0">
                <a:effectLst/>
              </a:rPr>
              <a:t>Western Australia, Annual Average Growth</a:t>
            </a:r>
            <a:endParaRPr lang="en-AU" sz="2400">
              <a:effectLs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3828396705604104"/>
          <c:w val="0.88247358729064596"/>
          <c:h val="0.74447815646983784"/>
        </c:manualLayout>
      </c:layout>
      <c:barChart>
        <c:barDir val="col"/>
        <c:grouping val="clustered"/>
        <c:varyColors val="0"/>
        <c:ser>
          <c:idx val="0"/>
          <c:order val="0"/>
          <c:tx>
            <c:strRef>
              <c:f>'S32 Data'!$B$7</c:f>
              <c:strCache>
                <c:ptCount val="1"/>
                <c:pt idx="0">
                  <c:v>CPI</c:v>
                </c:pt>
              </c:strCache>
            </c:strRef>
          </c:tx>
          <c:spPr>
            <a:solidFill>
              <a:srgbClr val="00B0F0"/>
            </a:solidFill>
            <a:ln>
              <a:noFill/>
            </a:ln>
            <a:effectLst/>
          </c:spPr>
          <c:invertIfNegative val="0"/>
          <c:dPt>
            <c:idx val="3"/>
            <c:invertIfNegative val="0"/>
            <c:bubble3D val="0"/>
            <c:spPr>
              <a:solidFill>
                <a:srgbClr val="00B0F0"/>
              </a:solidFill>
              <a:ln>
                <a:noFill/>
              </a:ln>
              <a:effectLst/>
            </c:spPr>
            <c:extLst>
              <c:ext xmlns:c16="http://schemas.microsoft.com/office/drawing/2014/chart" uri="{C3380CC4-5D6E-409C-BE32-E72D297353CC}">
                <c16:uniqueId val="{00000001-4893-4917-8BA0-8F45A213E769}"/>
              </c:ext>
            </c:extLst>
          </c:dPt>
          <c:dPt>
            <c:idx val="4"/>
            <c:invertIfNegative val="0"/>
            <c:bubble3D val="0"/>
            <c:spPr>
              <a:solidFill>
                <a:srgbClr val="00B0F0"/>
              </a:solidFill>
              <a:ln>
                <a:noFill/>
              </a:ln>
              <a:effectLst/>
            </c:spPr>
            <c:extLst>
              <c:ext xmlns:c16="http://schemas.microsoft.com/office/drawing/2014/chart" uri="{C3380CC4-5D6E-409C-BE32-E72D297353CC}">
                <c16:uniqueId val="{00000003-4893-4917-8BA0-8F45A213E769}"/>
              </c:ext>
            </c:extLst>
          </c:dPt>
          <c:dPt>
            <c:idx val="5"/>
            <c:invertIfNegative val="0"/>
            <c:bubble3D val="0"/>
            <c:spPr>
              <a:solidFill>
                <a:srgbClr val="00B0F0"/>
              </a:solidFill>
              <a:ln>
                <a:noFill/>
              </a:ln>
              <a:effectLst/>
            </c:spPr>
            <c:extLst>
              <c:ext xmlns:c16="http://schemas.microsoft.com/office/drawing/2014/chart" uri="{C3380CC4-5D6E-409C-BE32-E72D297353CC}">
                <c16:uniqueId val="{00000005-4893-4917-8BA0-8F45A213E769}"/>
              </c:ext>
            </c:extLst>
          </c:dPt>
          <c:dPt>
            <c:idx val="6"/>
            <c:invertIfNegative val="0"/>
            <c:bubble3D val="0"/>
            <c:spPr>
              <a:solidFill>
                <a:srgbClr val="00B0F0"/>
              </a:solidFill>
              <a:ln>
                <a:noFill/>
              </a:ln>
              <a:effectLst/>
            </c:spPr>
            <c:extLst>
              <c:ext xmlns:c16="http://schemas.microsoft.com/office/drawing/2014/chart" uri="{C3380CC4-5D6E-409C-BE32-E72D297353CC}">
                <c16:uniqueId val="{00000007-4893-4917-8BA0-8F45A213E769}"/>
              </c:ext>
            </c:extLst>
          </c:dPt>
          <c:dPt>
            <c:idx val="7"/>
            <c:invertIfNegative val="0"/>
            <c:bubble3D val="0"/>
            <c:spPr>
              <a:solidFill>
                <a:srgbClr val="00B0F0"/>
              </a:solidFill>
              <a:ln>
                <a:noFill/>
              </a:ln>
              <a:effectLst/>
            </c:spPr>
            <c:extLst>
              <c:ext xmlns:c16="http://schemas.microsoft.com/office/drawing/2014/chart" uri="{C3380CC4-5D6E-409C-BE32-E72D297353CC}">
                <c16:uniqueId val="{00000009-4893-4917-8BA0-8F45A213E769}"/>
              </c:ext>
            </c:extLst>
          </c:dPt>
          <c:dPt>
            <c:idx val="17"/>
            <c:invertIfNegative val="0"/>
            <c:bubble3D val="0"/>
            <c:spPr>
              <a:solidFill>
                <a:srgbClr val="002060"/>
              </a:solidFill>
              <a:ln>
                <a:noFill/>
              </a:ln>
              <a:effectLst/>
            </c:spPr>
            <c:extLst>
              <c:ext xmlns:c16="http://schemas.microsoft.com/office/drawing/2014/chart" uri="{C3380CC4-5D6E-409C-BE32-E72D297353CC}">
                <c16:uniqueId val="{0000000B-4893-4917-8BA0-8F45A213E769}"/>
              </c:ext>
            </c:extLst>
          </c:dPt>
          <c:dPt>
            <c:idx val="18"/>
            <c:invertIfNegative val="0"/>
            <c:bubble3D val="0"/>
            <c:spPr>
              <a:solidFill>
                <a:srgbClr val="002060"/>
              </a:solidFill>
              <a:ln>
                <a:noFill/>
              </a:ln>
              <a:effectLst/>
            </c:spPr>
            <c:extLst>
              <c:ext xmlns:c16="http://schemas.microsoft.com/office/drawing/2014/chart" uri="{C3380CC4-5D6E-409C-BE32-E72D297353CC}">
                <c16:uniqueId val="{0000000D-4893-4917-8BA0-8F45A213E769}"/>
              </c:ext>
            </c:extLst>
          </c:dPt>
          <c:dPt>
            <c:idx val="19"/>
            <c:invertIfNegative val="0"/>
            <c:bubble3D val="0"/>
            <c:spPr>
              <a:solidFill>
                <a:srgbClr val="002060"/>
              </a:solidFill>
              <a:ln>
                <a:noFill/>
              </a:ln>
              <a:effectLst/>
            </c:spPr>
            <c:extLst>
              <c:ext xmlns:c16="http://schemas.microsoft.com/office/drawing/2014/chart" uri="{C3380CC4-5D6E-409C-BE32-E72D297353CC}">
                <c16:uniqueId val="{0000000F-4893-4917-8BA0-8F45A213E769}"/>
              </c:ext>
            </c:extLst>
          </c:dPt>
          <c:dPt>
            <c:idx val="20"/>
            <c:invertIfNegative val="0"/>
            <c:bubble3D val="0"/>
            <c:spPr>
              <a:solidFill>
                <a:srgbClr val="002060"/>
              </a:solidFill>
              <a:ln>
                <a:noFill/>
              </a:ln>
              <a:effectLst/>
            </c:spPr>
            <c:extLst>
              <c:ext xmlns:c16="http://schemas.microsoft.com/office/drawing/2014/chart" uri="{C3380CC4-5D6E-409C-BE32-E72D297353CC}">
                <c16:uniqueId val="{00000011-4893-4917-8BA0-8F45A213E769}"/>
              </c:ext>
            </c:extLst>
          </c:dPt>
          <c:dPt>
            <c:idx val="21"/>
            <c:invertIfNegative val="0"/>
            <c:bubble3D val="0"/>
            <c:spPr>
              <a:solidFill>
                <a:srgbClr val="002060"/>
              </a:solidFill>
              <a:ln>
                <a:noFill/>
              </a:ln>
              <a:effectLst/>
            </c:spPr>
            <c:extLst>
              <c:ext xmlns:c16="http://schemas.microsoft.com/office/drawing/2014/chart" uri="{C3380CC4-5D6E-409C-BE32-E72D297353CC}">
                <c16:uniqueId val="{00000013-4893-4917-8BA0-8F45A213E769}"/>
              </c:ext>
            </c:extLst>
          </c:dPt>
          <c:cat>
            <c:strRef>
              <c:f>'S32 Data'!$A$8:$A$43</c:f>
              <c:strCache>
                <c:ptCount val="22"/>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c:v>
                </c:pt>
                <c:pt idx="17">
                  <c:v>2017-18</c:v>
                </c:pt>
                <c:pt idx="18">
                  <c:v>2018-19</c:v>
                </c:pt>
                <c:pt idx="19">
                  <c:v>2019-20</c:v>
                </c:pt>
                <c:pt idx="20">
                  <c:v>2020-21</c:v>
                </c:pt>
                <c:pt idx="21">
                  <c:v>2021-22</c:v>
                </c:pt>
              </c:strCache>
              <c:extLst/>
            </c:strRef>
          </c:cat>
          <c:val>
            <c:numRef>
              <c:f>'S32 Data'!$B$8:$B$43</c:f>
              <c:numCache>
                <c:formatCode>0.0</c:formatCode>
                <c:ptCount val="22"/>
                <c:pt idx="0">
                  <c:v>5.4399415845198806</c:v>
                </c:pt>
                <c:pt idx="1">
                  <c:v>2.7354570637119213</c:v>
                </c:pt>
                <c:pt idx="2">
                  <c:v>2.7300303336703635</c:v>
                </c:pt>
                <c:pt idx="3">
                  <c:v>2.0669291338582862</c:v>
                </c:pt>
                <c:pt idx="4">
                  <c:v>3.1179684988749345</c:v>
                </c:pt>
                <c:pt idx="5">
                  <c:v>4.3017456359102368</c:v>
                </c:pt>
                <c:pt idx="6">
                  <c:v>3.9151225343693863</c:v>
                </c:pt>
                <c:pt idx="7">
                  <c:v>3.6525740580960475</c:v>
                </c:pt>
                <c:pt idx="8">
                  <c:v>3.0244173140954622</c:v>
                </c:pt>
                <c:pt idx="9">
                  <c:v>2.5047131699434511</c:v>
                </c:pt>
                <c:pt idx="10">
                  <c:v>2.8376248029427176</c:v>
                </c:pt>
                <c:pt idx="11">
                  <c:v>2.1716913643331726</c:v>
                </c:pt>
                <c:pt idx="12">
                  <c:v>2.2505626406601698</c:v>
                </c:pt>
                <c:pt idx="13">
                  <c:v>2.9836145756908961</c:v>
                </c:pt>
                <c:pt idx="14">
                  <c:v>1.8047969603419478</c:v>
                </c:pt>
                <c:pt idx="15">
                  <c:v>0.95637975274085463</c:v>
                </c:pt>
                <c:pt idx="16">
                  <c:v>0.64695009242143886</c:v>
                </c:pt>
                <c:pt idx="17">
                  <c:v>1</c:v>
                </c:pt>
                <c:pt idx="18">
                  <c:v>1.5</c:v>
                </c:pt>
                <c:pt idx="19">
                  <c:v>2</c:v>
                </c:pt>
                <c:pt idx="20">
                  <c:v>2.5</c:v>
                </c:pt>
                <c:pt idx="21">
                  <c:v>2.5</c:v>
                </c:pt>
              </c:numCache>
              <c:extLst/>
            </c:numRef>
          </c:val>
          <c:extLst>
            <c:ext xmlns:c16="http://schemas.microsoft.com/office/drawing/2014/chart" uri="{C3380CC4-5D6E-409C-BE32-E72D297353CC}">
              <c16:uniqueId val="{00000014-4893-4917-8BA0-8F45A213E769}"/>
            </c:ext>
          </c:extLst>
        </c:ser>
        <c:dLbls>
          <c:showLegendKey val="0"/>
          <c:showVal val="0"/>
          <c:showCatName val="0"/>
          <c:showSerName val="0"/>
          <c:showPercent val="0"/>
          <c:showBubbleSize val="0"/>
        </c:dLbls>
        <c:gapWidth val="35"/>
        <c:axId val="635930616"/>
        <c:axId val="635931008"/>
      </c:barChart>
      <c:lineChart>
        <c:grouping val="standard"/>
        <c:varyColors val="0"/>
        <c:ser>
          <c:idx val="1"/>
          <c:order val="1"/>
          <c:tx>
            <c:strRef>
              <c:f>'S32 Data'!$C$7</c:f>
              <c:strCache>
                <c:ptCount val="1"/>
                <c:pt idx="0">
                  <c:v>27-year Average</c:v>
                </c:pt>
              </c:strCache>
            </c:strRef>
          </c:tx>
          <c:spPr>
            <a:ln w="38100" cap="rnd">
              <a:solidFill>
                <a:schemeClr val="bg1">
                  <a:lumMod val="50000"/>
                </a:schemeClr>
              </a:solidFill>
              <a:round/>
            </a:ln>
            <a:effectLst/>
          </c:spPr>
          <c:marker>
            <c:symbol val="none"/>
          </c:marker>
          <c:cat>
            <c:strRef>
              <c:f>'S32 Data'!$A$8:$A$43</c:f>
              <c:strCache>
                <c:ptCount val="22"/>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c:v>
                </c:pt>
                <c:pt idx="17">
                  <c:v>2017-18</c:v>
                </c:pt>
                <c:pt idx="18">
                  <c:v>2018-19</c:v>
                </c:pt>
                <c:pt idx="19">
                  <c:v>2019-20</c:v>
                </c:pt>
                <c:pt idx="20">
                  <c:v>2020-21</c:v>
                </c:pt>
                <c:pt idx="21">
                  <c:v>2021-22</c:v>
                </c:pt>
              </c:strCache>
              <c:extLst/>
            </c:strRef>
          </c:cat>
          <c:val>
            <c:numRef>
              <c:f>'S32 Data'!$C$8:$C$43</c:f>
              <c:numCache>
                <c:formatCode>0.000</c:formatCode>
                <c:ptCount val="22"/>
                <c:pt idx="0">
                  <c:v>2.5142346055118781</c:v>
                </c:pt>
                <c:pt idx="1">
                  <c:v>2.5142346055118781</c:v>
                </c:pt>
                <c:pt idx="2">
                  <c:v>2.5142346055118781</c:v>
                </c:pt>
                <c:pt idx="3">
                  <c:v>2.5142346055118781</c:v>
                </c:pt>
                <c:pt idx="4">
                  <c:v>2.5142346055118781</c:v>
                </c:pt>
                <c:pt idx="5">
                  <c:v>2.5142346055118781</c:v>
                </c:pt>
                <c:pt idx="6">
                  <c:v>2.5142346055118781</c:v>
                </c:pt>
                <c:pt idx="7">
                  <c:v>2.5142346055118781</c:v>
                </c:pt>
                <c:pt idx="8">
                  <c:v>2.5142346055118781</c:v>
                </c:pt>
                <c:pt idx="9">
                  <c:v>2.5142346055118781</c:v>
                </c:pt>
                <c:pt idx="10">
                  <c:v>2.5142346055118781</c:v>
                </c:pt>
                <c:pt idx="11">
                  <c:v>2.5142346055118781</c:v>
                </c:pt>
                <c:pt idx="12">
                  <c:v>2.5142346055118781</c:v>
                </c:pt>
                <c:pt idx="13">
                  <c:v>2.5142346055118781</c:v>
                </c:pt>
                <c:pt idx="14">
                  <c:v>2.5142346055118781</c:v>
                </c:pt>
                <c:pt idx="15">
                  <c:v>2.5142346055118781</c:v>
                </c:pt>
                <c:pt idx="16">
                  <c:v>2.5142346055118781</c:v>
                </c:pt>
                <c:pt idx="17">
                  <c:v>2.5142346055118781</c:v>
                </c:pt>
                <c:pt idx="18">
                  <c:v>2.5142346055118781</c:v>
                </c:pt>
                <c:pt idx="19">
                  <c:v>2.5142346055118781</c:v>
                </c:pt>
                <c:pt idx="20">
                  <c:v>2.5142346055118781</c:v>
                </c:pt>
                <c:pt idx="21">
                  <c:v>2.5142346055118781</c:v>
                </c:pt>
              </c:numCache>
              <c:extLst/>
            </c:numRef>
          </c:val>
          <c:smooth val="0"/>
          <c:extLst>
            <c:ext xmlns:c16="http://schemas.microsoft.com/office/drawing/2014/chart" uri="{C3380CC4-5D6E-409C-BE32-E72D297353CC}">
              <c16:uniqueId val="{00000015-4893-4917-8BA0-8F45A213E769}"/>
            </c:ext>
          </c:extLst>
        </c:ser>
        <c:ser>
          <c:idx val="2"/>
          <c:order val="2"/>
          <c:tx>
            <c:strRef>
              <c:f>'S32 Data'!$D$7</c:f>
              <c:strCache>
                <c:ptCount val="1"/>
                <c:pt idx="0">
                  <c:v>2017-18 Budget</c:v>
                </c:pt>
              </c:strCache>
            </c:strRef>
          </c:tx>
          <c:spPr>
            <a:ln w="28575" cap="rnd">
              <a:solidFill>
                <a:srgbClr val="E46C0A"/>
              </a:solidFill>
              <a:round/>
            </a:ln>
            <a:effectLst/>
          </c:spPr>
          <c:marker>
            <c:symbol val="square"/>
            <c:size val="7"/>
            <c:spPr>
              <a:solidFill>
                <a:srgbClr val="E46C0A"/>
              </a:solidFill>
              <a:ln w="9525">
                <a:solidFill>
                  <a:srgbClr val="E46C0A"/>
                </a:solidFill>
              </a:ln>
              <a:effectLst/>
            </c:spPr>
          </c:marker>
          <c:cat>
            <c:strRef>
              <c:f>'S32 Data'!$A$8:$A$43</c:f>
              <c:strCache>
                <c:ptCount val="22"/>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pt idx="16">
                  <c:v>2016-17</c:v>
                </c:pt>
                <c:pt idx="17">
                  <c:v>2017-18</c:v>
                </c:pt>
                <c:pt idx="18">
                  <c:v>2018-19</c:v>
                </c:pt>
                <c:pt idx="19">
                  <c:v>2019-20</c:v>
                </c:pt>
                <c:pt idx="20">
                  <c:v>2020-21</c:v>
                </c:pt>
                <c:pt idx="21">
                  <c:v>2021-22</c:v>
                </c:pt>
              </c:strCache>
              <c:extLst/>
            </c:strRef>
          </c:cat>
          <c:val>
            <c:numRef>
              <c:f>'S32 Data'!$D$8:$D$43</c:f>
              <c:numCache>
                <c:formatCode>General</c:formatCode>
                <c:ptCount val="22"/>
                <c:pt idx="16">
                  <c:v>0.6</c:v>
                </c:pt>
                <c:pt idx="17">
                  <c:v>1</c:v>
                </c:pt>
                <c:pt idx="18">
                  <c:v>1.5</c:v>
                </c:pt>
                <c:pt idx="19">
                  <c:v>2</c:v>
                </c:pt>
                <c:pt idx="20">
                  <c:v>2.5</c:v>
                </c:pt>
              </c:numCache>
              <c:extLst/>
            </c:numRef>
          </c:val>
          <c:smooth val="0"/>
          <c:extLst>
            <c:ext xmlns:c16="http://schemas.microsoft.com/office/drawing/2014/chart" uri="{C3380CC4-5D6E-409C-BE32-E72D297353CC}">
              <c16:uniqueId val="{00000016-4893-4917-8BA0-8F45A213E769}"/>
            </c:ext>
          </c:extLst>
        </c:ser>
        <c:dLbls>
          <c:showLegendKey val="0"/>
          <c:showVal val="0"/>
          <c:showCatName val="0"/>
          <c:showSerName val="0"/>
          <c:showPercent val="0"/>
          <c:showBubbleSize val="0"/>
        </c:dLbls>
        <c:marker val="1"/>
        <c:smooth val="0"/>
        <c:axId val="635930616"/>
        <c:axId val="635931008"/>
      </c:lineChart>
      <c:catAx>
        <c:axId val="635930616"/>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31008"/>
        <c:crossesAt val="0"/>
        <c:auto val="1"/>
        <c:lblAlgn val="ctr"/>
        <c:lblOffset val="100"/>
        <c:tickLblSkip val="3"/>
        <c:tickMarkSkip val="3"/>
        <c:noMultiLvlLbl val="0"/>
      </c:catAx>
      <c:valAx>
        <c:axId val="635931008"/>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5930616"/>
        <c:crosses val="autoZero"/>
        <c:crossBetween val="between"/>
        <c:majorUnit val="1"/>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AU" sz="2400" b="0" i="0" baseline="0">
                <a:solidFill>
                  <a:sysClr val="windowText" lastClr="000000"/>
                </a:solidFill>
                <a:effectLst/>
                <a:latin typeface="Arial" panose="020B0604020202020204" pitchFamily="34" charset="0"/>
                <a:cs typeface="Arial" panose="020B0604020202020204" pitchFamily="34" charset="0"/>
              </a:rPr>
              <a:t>MONTHLY INDICATIVE EXCHANGE RATE</a:t>
            </a:r>
            <a:endParaRPr lang="en-AU" sz="2400">
              <a:solidFill>
                <a:sysClr val="windowText" lastClr="000000"/>
              </a:solidFill>
              <a:effectLst/>
              <a:latin typeface="Arial" panose="020B0604020202020204" pitchFamily="34" charset="0"/>
              <a:cs typeface="Arial" panose="020B0604020202020204" pitchFamily="34" charset="0"/>
            </a:endParaRPr>
          </a:p>
          <a:p>
            <a:pPr>
              <a:defRPr sz="2400">
                <a:solidFill>
                  <a:sysClr val="windowText" lastClr="000000"/>
                </a:solidFill>
                <a:latin typeface="Arial" panose="020B0604020202020204" pitchFamily="34" charset="0"/>
                <a:cs typeface="Arial" panose="020B0604020202020204" pitchFamily="34" charset="0"/>
              </a:defRPr>
            </a:pPr>
            <a:r>
              <a:rPr lang="en-AU" sz="2400" b="0" i="0" baseline="0">
                <a:solidFill>
                  <a:sysClr val="windowText" lastClr="000000"/>
                </a:solidFill>
                <a:effectLst/>
                <a:latin typeface="Arial" panose="020B0604020202020204" pitchFamily="34" charset="0"/>
                <a:cs typeface="Arial" panose="020B0604020202020204" pitchFamily="34" charset="0"/>
              </a:rPr>
              <a:t>$US/$A</a:t>
            </a:r>
            <a:endParaRPr lang="en-AU" sz="2400">
              <a:solidFill>
                <a:sysClr val="windowText" lastClr="000000"/>
              </a:solidFill>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9.3415711293596132E-2"/>
          <c:y val="0.16732626929401476"/>
          <c:w val="0.85279659826716969"/>
          <c:h val="0.68699488504800998"/>
        </c:manualLayout>
      </c:layout>
      <c:areaChart>
        <c:grouping val="standard"/>
        <c:varyColors val="0"/>
        <c:ser>
          <c:idx val="0"/>
          <c:order val="0"/>
          <c:spPr>
            <a:solidFill>
              <a:srgbClr val="00B0F0"/>
            </a:solidFill>
            <a:ln>
              <a:noFill/>
            </a:ln>
            <a:effectLst/>
          </c:spPr>
          <c:cat>
            <c:numRef>
              <c:f>[3]Sheet1!$D$16:$D$112</c:f>
              <c:numCache>
                <c:formatCode>General</c:formatCode>
                <c:ptCount val="97"/>
                <c:pt idx="0">
                  <c:v>40269</c:v>
                </c:pt>
                <c:pt idx="1">
                  <c:v>40299</c:v>
                </c:pt>
                <c:pt idx="2">
                  <c:v>40330</c:v>
                </c:pt>
                <c:pt idx="3">
                  <c:v>40360</c:v>
                </c:pt>
                <c:pt idx="4">
                  <c:v>40391</c:v>
                </c:pt>
                <c:pt idx="5">
                  <c:v>40422</c:v>
                </c:pt>
                <c:pt idx="6">
                  <c:v>40452</c:v>
                </c:pt>
                <c:pt idx="7">
                  <c:v>40483</c:v>
                </c:pt>
                <c:pt idx="8">
                  <c:v>40513</c:v>
                </c:pt>
                <c:pt idx="9">
                  <c:v>40544</c:v>
                </c:pt>
                <c:pt idx="10">
                  <c:v>40575</c:v>
                </c:pt>
                <c:pt idx="11">
                  <c:v>40603</c:v>
                </c:pt>
                <c:pt idx="12">
                  <c:v>40634</c:v>
                </c:pt>
                <c:pt idx="13">
                  <c:v>40664</c:v>
                </c:pt>
                <c:pt idx="14">
                  <c:v>40695</c:v>
                </c:pt>
                <c:pt idx="15">
                  <c:v>40725</c:v>
                </c:pt>
                <c:pt idx="16">
                  <c:v>40756</c:v>
                </c:pt>
                <c:pt idx="17">
                  <c:v>40787</c:v>
                </c:pt>
                <c:pt idx="18">
                  <c:v>40817</c:v>
                </c:pt>
                <c:pt idx="19">
                  <c:v>40848</c:v>
                </c:pt>
                <c:pt idx="20">
                  <c:v>40878</c:v>
                </c:pt>
                <c:pt idx="21">
                  <c:v>40909</c:v>
                </c:pt>
                <c:pt idx="22">
                  <c:v>40940</c:v>
                </c:pt>
                <c:pt idx="23">
                  <c:v>40969</c:v>
                </c:pt>
                <c:pt idx="24">
                  <c:v>41000</c:v>
                </c:pt>
                <c:pt idx="25">
                  <c:v>41030</c:v>
                </c:pt>
                <c:pt idx="26">
                  <c:v>41061</c:v>
                </c:pt>
                <c:pt idx="27">
                  <c:v>41091</c:v>
                </c:pt>
                <c:pt idx="28">
                  <c:v>41122</c:v>
                </c:pt>
                <c:pt idx="29">
                  <c:v>41153</c:v>
                </c:pt>
                <c:pt idx="30">
                  <c:v>41183</c:v>
                </c:pt>
                <c:pt idx="31">
                  <c:v>41214</c:v>
                </c:pt>
                <c:pt idx="32">
                  <c:v>41244</c:v>
                </c:pt>
                <c:pt idx="33">
                  <c:v>41275</c:v>
                </c:pt>
                <c:pt idx="34">
                  <c:v>41306</c:v>
                </c:pt>
                <c:pt idx="35">
                  <c:v>41334</c:v>
                </c:pt>
                <c:pt idx="36">
                  <c:v>41365</c:v>
                </c:pt>
                <c:pt idx="37">
                  <c:v>41395</c:v>
                </c:pt>
                <c:pt idx="38">
                  <c:v>41426</c:v>
                </c:pt>
                <c:pt idx="39">
                  <c:v>41456</c:v>
                </c:pt>
                <c:pt idx="40">
                  <c:v>41487</c:v>
                </c:pt>
                <c:pt idx="41">
                  <c:v>41518</c:v>
                </c:pt>
                <c:pt idx="42">
                  <c:v>41548</c:v>
                </c:pt>
                <c:pt idx="43">
                  <c:v>41579</c:v>
                </c:pt>
                <c:pt idx="44">
                  <c:v>41609</c:v>
                </c:pt>
                <c:pt idx="45">
                  <c:v>41640</c:v>
                </c:pt>
                <c:pt idx="46">
                  <c:v>41671</c:v>
                </c:pt>
                <c:pt idx="47">
                  <c:v>41699</c:v>
                </c:pt>
                <c:pt idx="48">
                  <c:v>41730</c:v>
                </c:pt>
                <c:pt idx="49">
                  <c:v>41760</c:v>
                </c:pt>
                <c:pt idx="50">
                  <c:v>41791</c:v>
                </c:pt>
                <c:pt idx="51">
                  <c:v>41821</c:v>
                </c:pt>
                <c:pt idx="52">
                  <c:v>41852</c:v>
                </c:pt>
                <c:pt idx="53">
                  <c:v>41883</c:v>
                </c:pt>
                <c:pt idx="54">
                  <c:v>41913</c:v>
                </c:pt>
                <c:pt idx="55">
                  <c:v>41944</c:v>
                </c:pt>
                <c:pt idx="56">
                  <c:v>41974</c:v>
                </c:pt>
                <c:pt idx="57">
                  <c:v>42005</c:v>
                </c:pt>
                <c:pt idx="58">
                  <c:v>42036</c:v>
                </c:pt>
                <c:pt idx="59">
                  <c:v>42064</c:v>
                </c:pt>
                <c:pt idx="60">
                  <c:v>42095</c:v>
                </c:pt>
                <c:pt idx="61">
                  <c:v>42125</c:v>
                </c:pt>
                <c:pt idx="62">
                  <c:v>42156</c:v>
                </c:pt>
                <c:pt idx="63">
                  <c:v>42186</c:v>
                </c:pt>
                <c:pt idx="64">
                  <c:v>42217</c:v>
                </c:pt>
                <c:pt idx="65">
                  <c:v>42248</c:v>
                </c:pt>
                <c:pt idx="66">
                  <c:v>42278</c:v>
                </c:pt>
                <c:pt idx="67">
                  <c:v>42309</c:v>
                </c:pt>
                <c:pt idx="68">
                  <c:v>42339</c:v>
                </c:pt>
                <c:pt idx="69">
                  <c:v>42370</c:v>
                </c:pt>
                <c:pt idx="70">
                  <c:v>42401</c:v>
                </c:pt>
                <c:pt idx="71">
                  <c:v>42430</c:v>
                </c:pt>
                <c:pt idx="72">
                  <c:v>42461</c:v>
                </c:pt>
                <c:pt idx="73">
                  <c:v>42491</c:v>
                </c:pt>
                <c:pt idx="74">
                  <c:v>42522</c:v>
                </c:pt>
                <c:pt idx="75">
                  <c:v>42552</c:v>
                </c:pt>
                <c:pt idx="76">
                  <c:v>42583</c:v>
                </c:pt>
                <c:pt idx="77">
                  <c:v>42614</c:v>
                </c:pt>
                <c:pt idx="78">
                  <c:v>42644</c:v>
                </c:pt>
                <c:pt idx="79">
                  <c:v>42675</c:v>
                </c:pt>
                <c:pt idx="80">
                  <c:v>42705</c:v>
                </c:pt>
                <c:pt idx="81">
                  <c:v>42736</c:v>
                </c:pt>
                <c:pt idx="82">
                  <c:v>42767</c:v>
                </c:pt>
                <c:pt idx="83">
                  <c:v>42795</c:v>
                </c:pt>
                <c:pt idx="84">
                  <c:v>42826</c:v>
                </c:pt>
                <c:pt idx="85">
                  <c:v>42856</c:v>
                </c:pt>
                <c:pt idx="86">
                  <c:v>42887</c:v>
                </c:pt>
                <c:pt idx="87">
                  <c:v>42917</c:v>
                </c:pt>
                <c:pt idx="88">
                  <c:v>42948</c:v>
                </c:pt>
                <c:pt idx="89">
                  <c:v>42979</c:v>
                </c:pt>
                <c:pt idx="90">
                  <c:v>43009</c:v>
                </c:pt>
                <c:pt idx="91">
                  <c:v>43040</c:v>
                </c:pt>
                <c:pt idx="92">
                  <c:v>43070</c:v>
                </c:pt>
                <c:pt idx="93">
                  <c:v>43101</c:v>
                </c:pt>
                <c:pt idx="94">
                  <c:v>43132</c:v>
                </c:pt>
                <c:pt idx="95">
                  <c:v>43160</c:v>
                </c:pt>
                <c:pt idx="96">
                  <c:v>43191</c:v>
                </c:pt>
              </c:numCache>
            </c:numRef>
          </c:cat>
          <c:val>
            <c:numRef>
              <c:f>[3]Sheet1!$F$16:$F$112</c:f>
              <c:numCache>
                <c:formatCode>General</c:formatCode>
                <c:ptCount val="97"/>
                <c:pt idx="0">
                  <c:v>0.92659999999999998</c:v>
                </c:pt>
                <c:pt idx="1">
                  <c:v>0.86785000000000001</c:v>
                </c:pt>
                <c:pt idx="2">
                  <c:v>0.85246999999999995</c:v>
                </c:pt>
                <c:pt idx="3">
                  <c:v>0.87780000000000002</c:v>
                </c:pt>
                <c:pt idx="4">
                  <c:v>0.90029999999999999</c:v>
                </c:pt>
                <c:pt idx="5">
                  <c:v>0.93872</c:v>
                </c:pt>
                <c:pt idx="6">
                  <c:v>0.98187999999999998</c:v>
                </c:pt>
                <c:pt idx="7">
                  <c:v>0.98892000000000002</c:v>
                </c:pt>
                <c:pt idx="8">
                  <c:v>0.99517999999999995</c:v>
                </c:pt>
                <c:pt idx="9">
                  <c:v>0.99639999999999995</c:v>
                </c:pt>
                <c:pt idx="10">
                  <c:v>1.00902</c:v>
                </c:pt>
                <c:pt idx="11">
                  <c:v>1.0110699999999999</c:v>
                </c:pt>
                <c:pt idx="12">
                  <c:v>1.0600499999999999</c:v>
                </c:pt>
                <c:pt idx="13">
                  <c:v>1.06782</c:v>
                </c:pt>
                <c:pt idx="14">
                  <c:v>1.06094</c:v>
                </c:pt>
                <c:pt idx="15">
                  <c:v>1.07823</c:v>
                </c:pt>
                <c:pt idx="16">
                  <c:v>1.05061</c:v>
                </c:pt>
                <c:pt idx="17">
                  <c:v>1.02162</c:v>
                </c:pt>
                <c:pt idx="18">
                  <c:v>1.01623</c:v>
                </c:pt>
                <c:pt idx="19">
                  <c:v>1.0103</c:v>
                </c:pt>
                <c:pt idx="20">
                  <c:v>1.0119100000000001</c:v>
                </c:pt>
                <c:pt idx="21">
                  <c:v>1.0411900000000001</c:v>
                </c:pt>
                <c:pt idx="22">
                  <c:v>1.0727899999999999</c:v>
                </c:pt>
                <c:pt idx="23">
                  <c:v>1.05314</c:v>
                </c:pt>
                <c:pt idx="24">
                  <c:v>1.0351900000000001</c:v>
                </c:pt>
                <c:pt idx="25">
                  <c:v>0.99670000000000003</c:v>
                </c:pt>
                <c:pt idx="26">
                  <c:v>0.99912000000000001</c:v>
                </c:pt>
                <c:pt idx="27">
                  <c:v>1.03064</c:v>
                </c:pt>
                <c:pt idx="28">
                  <c:v>1.0468599999999999</c:v>
                </c:pt>
                <c:pt idx="29">
                  <c:v>1.0398799999999999</c:v>
                </c:pt>
                <c:pt idx="30">
                  <c:v>1.02929</c:v>
                </c:pt>
                <c:pt idx="31">
                  <c:v>1.04053</c:v>
                </c:pt>
                <c:pt idx="32">
                  <c:v>1.04606</c:v>
                </c:pt>
                <c:pt idx="33">
                  <c:v>1.05003</c:v>
                </c:pt>
                <c:pt idx="34">
                  <c:v>1.03085</c:v>
                </c:pt>
                <c:pt idx="35">
                  <c:v>1.0349699999999999</c:v>
                </c:pt>
                <c:pt idx="36">
                  <c:v>1.03786</c:v>
                </c:pt>
                <c:pt idx="37">
                  <c:v>0.9899</c:v>
                </c:pt>
                <c:pt idx="38">
                  <c:v>0.94289999999999996</c:v>
                </c:pt>
                <c:pt idx="39">
                  <c:v>0.91654999999999998</c:v>
                </c:pt>
                <c:pt idx="40">
                  <c:v>0.90330999999999995</c:v>
                </c:pt>
                <c:pt idx="41">
                  <c:v>0.92913999999999997</c:v>
                </c:pt>
                <c:pt idx="42">
                  <c:v>0.95172000000000001</c:v>
                </c:pt>
                <c:pt idx="43">
                  <c:v>0.93174000000000001</c:v>
                </c:pt>
                <c:pt idx="44">
                  <c:v>0.89773999999999998</c:v>
                </c:pt>
                <c:pt idx="45">
                  <c:v>0.88565000000000005</c:v>
                </c:pt>
                <c:pt idx="46">
                  <c:v>0.89744000000000002</c:v>
                </c:pt>
                <c:pt idx="47">
                  <c:v>0.90834999999999999</c:v>
                </c:pt>
                <c:pt idx="48">
                  <c:v>0.93186000000000002</c:v>
                </c:pt>
                <c:pt idx="49">
                  <c:v>0.93040999999999996</c:v>
                </c:pt>
                <c:pt idx="50">
                  <c:v>0.93713999999999997</c:v>
                </c:pt>
                <c:pt idx="51">
                  <c:v>0.93893000000000004</c:v>
                </c:pt>
                <c:pt idx="52">
                  <c:v>0.93089999999999995</c:v>
                </c:pt>
                <c:pt idx="53">
                  <c:v>0.90486999999999995</c:v>
                </c:pt>
                <c:pt idx="54">
                  <c:v>0.87783</c:v>
                </c:pt>
                <c:pt idx="55">
                  <c:v>0.86394000000000004</c:v>
                </c:pt>
                <c:pt idx="56">
                  <c:v>0.82347000000000004</c:v>
                </c:pt>
                <c:pt idx="57">
                  <c:v>0.80657999999999996</c:v>
                </c:pt>
                <c:pt idx="58">
                  <c:v>0.77954999999999997</c:v>
                </c:pt>
                <c:pt idx="59">
                  <c:v>0.77298999999999995</c:v>
                </c:pt>
                <c:pt idx="60">
                  <c:v>0.77346999999999999</c:v>
                </c:pt>
                <c:pt idx="61">
                  <c:v>0.78863000000000005</c:v>
                </c:pt>
                <c:pt idx="62">
                  <c:v>0.77229000000000003</c:v>
                </c:pt>
                <c:pt idx="63">
                  <c:v>0.74077999999999999</c:v>
                </c:pt>
                <c:pt idx="64">
                  <c:v>0.72950000000000004</c:v>
                </c:pt>
                <c:pt idx="65">
                  <c:v>0.70552000000000004</c:v>
                </c:pt>
                <c:pt idx="66">
                  <c:v>0.72062000000000004</c:v>
                </c:pt>
                <c:pt idx="67">
                  <c:v>0.71511000000000002</c:v>
                </c:pt>
                <c:pt idx="68">
                  <c:v>0.72506000000000004</c:v>
                </c:pt>
                <c:pt idx="69">
                  <c:v>0.70150999999999997</c:v>
                </c:pt>
                <c:pt idx="70">
                  <c:v>0.71408000000000005</c:v>
                </c:pt>
                <c:pt idx="71">
                  <c:v>0.75097000000000003</c:v>
                </c:pt>
                <c:pt idx="72">
                  <c:v>0.76624999999999999</c:v>
                </c:pt>
                <c:pt idx="73">
                  <c:v>0.73097000000000001</c:v>
                </c:pt>
                <c:pt idx="74">
                  <c:v>0.74078999999999995</c:v>
                </c:pt>
                <c:pt idx="75">
                  <c:v>0.75304000000000004</c:v>
                </c:pt>
                <c:pt idx="76">
                  <c:v>0.76226000000000005</c:v>
                </c:pt>
                <c:pt idx="77">
                  <c:v>0.75927</c:v>
                </c:pt>
                <c:pt idx="78">
                  <c:v>0.76158999999999999</c:v>
                </c:pt>
                <c:pt idx="79">
                  <c:v>0.75297000000000003</c:v>
                </c:pt>
                <c:pt idx="80">
                  <c:v>0.73365999999999998</c:v>
                </c:pt>
                <c:pt idx="81">
                  <c:v>0.74595</c:v>
                </c:pt>
                <c:pt idx="82">
                  <c:v>0.76663000000000003</c:v>
                </c:pt>
                <c:pt idx="83">
                  <c:v>0.76236999999999999</c:v>
                </c:pt>
                <c:pt idx="84">
                  <c:v>0.75353000000000003</c:v>
                </c:pt>
                <c:pt idx="85">
                  <c:v>0.74360999999999999</c:v>
                </c:pt>
                <c:pt idx="86">
                  <c:v>0.75605999999999995</c:v>
                </c:pt>
                <c:pt idx="87">
                  <c:v>0.78052999999999995</c:v>
                </c:pt>
                <c:pt idx="88">
                  <c:v>0.79157</c:v>
                </c:pt>
                <c:pt idx="89">
                  <c:v>0.79674999999999996</c:v>
                </c:pt>
                <c:pt idx="90">
                  <c:v>0.77878999999999998</c:v>
                </c:pt>
                <c:pt idx="91">
                  <c:v>0.76232999999999995</c:v>
                </c:pt>
                <c:pt idx="92">
                  <c:v>0.76502999999999999</c:v>
                </c:pt>
                <c:pt idx="93">
                  <c:v>0.79500000000000004</c:v>
                </c:pt>
                <c:pt idx="94">
                  <c:v>0.78681999999999996</c:v>
                </c:pt>
                <c:pt idx="95">
                  <c:v>0.77595000000000003</c:v>
                </c:pt>
                <c:pt idx="96">
                  <c:v>0.76829999999999998</c:v>
                </c:pt>
              </c:numCache>
            </c:numRef>
          </c:val>
          <c:extLst>
            <c:ext xmlns:c16="http://schemas.microsoft.com/office/drawing/2014/chart" uri="{C3380CC4-5D6E-409C-BE32-E72D297353CC}">
              <c16:uniqueId val="{00000000-D671-4875-AC8C-70D316EF9809}"/>
            </c:ext>
          </c:extLst>
        </c:ser>
        <c:dLbls>
          <c:showLegendKey val="0"/>
          <c:showVal val="0"/>
          <c:showCatName val="0"/>
          <c:showSerName val="0"/>
          <c:showPercent val="0"/>
          <c:showBubbleSize val="0"/>
        </c:dLbls>
        <c:axId val="714491096"/>
        <c:axId val="714490704"/>
      </c:areaChart>
      <c:lineChart>
        <c:grouping val="standard"/>
        <c:varyColors val="0"/>
        <c:ser>
          <c:idx val="1"/>
          <c:order val="1"/>
          <c:spPr>
            <a:ln w="28575" cap="rnd">
              <a:solidFill>
                <a:schemeClr val="tx1"/>
              </a:solidFill>
              <a:round/>
            </a:ln>
            <a:effectLst/>
          </c:spPr>
          <c:marker>
            <c:symbol val="none"/>
          </c:marker>
          <c:cat>
            <c:numRef>
              <c:f>[3]Sheet1!$D$16:$D$112</c:f>
              <c:numCache>
                <c:formatCode>General</c:formatCode>
                <c:ptCount val="97"/>
                <c:pt idx="0">
                  <c:v>40269</c:v>
                </c:pt>
                <c:pt idx="1">
                  <c:v>40299</c:v>
                </c:pt>
                <c:pt idx="2">
                  <c:v>40330</c:v>
                </c:pt>
                <c:pt idx="3">
                  <c:v>40360</c:v>
                </c:pt>
                <c:pt idx="4">
                  <c:v>40391</c:v>
                </c:pt>
                <c:pt idx="5">
                  <c:v>40422</c:v>
                </c:pt>
                <c:pt idx="6">
                  <c:v>40452</c:v>
                </c:pt>
                <c:pt idx="7">
                  <c:v>40483</c:v>
                </c:pt>
                <c:pt idx="8">
                  <c:v>40513</c:v>
                </c:pt>
                <c:pt idx="9">
                  <c:v>40544</c:v>
                </c:pt>
                <c:pt idx="10">
                  <c:v>40575</c:v>
                </c:pt>
                <c:pt idx="11">
                  <c:v>40603</c:v>
                </c:pt>
                <c:pt idx="12">
                  <c:v>40634</c:v>
                </c:pt>
                <c:pt idx="13">
                  <c:v>40664</c:v>
                </c:pt>
                <c:pt idx="14">
                  <c:v>40695</c:v>
                </c:pt>
                <c:pt idx="15">
                  <c:v>40725</c:v>
                </c:pt>
                <c:pt idx="16">
                  <c:v>40756</c:v>
                </c:pt>
                <c:pt idx="17">
                  <c:v>40787</c:v>
                </c:pt>
                <c:pt idx="18">
                  <c:v>40817</c:v>
                </c:pt>
                <c:pt idx="19">
                  <c:v>40848</c:v>
                </c:pt>
                <c:pt idx="20">
                  <c:v>40878</c:v>
                </c:pt>
                <c:pt idx="21">
                  <c:v>40909</c:v>
                </c:pt>
                <c:pt idx="22">
                  <c:v>40940</c:v>
                </c:pt>
                <c:pt idx="23">
                  <c:v>40969</c:v>
                </c:pt>
                <c:pt idx="24">
                  <c:v>41000</c:v>
                </c:pt>
                <c:pt idx="25">
                  <c:v>41030</c:v>
                </c:pt>
                <c:pt idx="26">
                  <c:v>41061</c:v>
                </c:pt>
                <c:pt idx="27">
                  <c:v>41091</c:v>
                </c:pt>
                <c:pt idx="28">
                  <c:v>41122</c:v>
                </c:pt>
                <c:pt idx="29">
                  <c:v>41153</c:v>
                </c:pt>
                <c:pt idx="30">
                  <c:v>41183</c:v>
                </c:pt>
                <c:pt idx="31">
                  <c:v>41214</c:v>
                </c:pt>
                <c:pt idx="32">
                  <c:v>41244</c:v>
                </c:pt>
                <c:pt idx="33">
                  <c:v>41275</c:v>
                </c:pt>
                <c:pt idx="34">
                  <c:v>41306</c:v>
                </c:pt>
                <c:pt idx="35">
                  <c:v>41334</c:v>
                </c:pt>
                <c:pt idx="36">
                  <c:v>41365</c:v>
                </c:pt>
                <c:pt idx="37">
                  <c:v>41395</c:v>
                </c:pt>
                <c:pt idx="38">
                  <c:v>41426</c:v>
                </c:pt>
                <c:pt idx="39">
                  <c:v>41456</c:v>
                </c:pt>
                <c:pt idx="40">
                  <c:v>41487</c:v>
                </c:pt>
                <c:pt idx="41">
                  <c:v>41518</c:v>
                </c:pt>
                <c:pt idx="42">
                  <c:v>41548</c:v>
                </c:pt>
                <c:pt idx="43">
                  <c:v>41579</c:v>
                </c:pt>
                <c:pt idx="44">
                  <c:v>41609</c:v>
                </c:pt>
                <c:pt idx="45">
                  <c:v>41640</c:v>
                </c:pt>
                <c:pt idx="46">
                  <c:v>41671</c:v>
                </c:pt>
                <c:pt idx="47">
                  <c:v>41699</c:v>
                </c:pt>
                <c:pt idx="48">
                  <c:v>41730</c:v>
                </c:pt>
                <c:pt idx="49">
                  <c:v>41760</c:v>
                </c:pt>
                <c:pt idx="50">
                  <c:v>41791</c:v>
                </c:pt>
                <c:pt idx="51">
                  <c:v>41821</c:v>
                </c:pt>
                <c:pt idx="52">
                  <c:v>41852</c:v>
                </c:pt>
                <c:pt idx="53">
                  <c:v>41883</c:v>
                </c:pt>
                <c:pt idx="54">
                  <c:v>41913</c:v>
                </c:pt>
                <c:pt idx="55">
                  <c:v>41944</c:v>
                </c:pt>
                <c:pt idx="56">
                  <c:v>41974</c:v>
                </c:pt>
                <c:pt idx="57">
                  <c:v>42005</c:v>
                </c:pt>
                <c:pt idx="58">
                  <c:v>42036</c:v>
                </c:pt>
                <c:pt idx="59">
                  <c:v>42064</c:v>
                </c:pt>
                <c:pt idx="60">
                  <c:v>42095</c:v>
                </c:pt>
                <c:pt idx="61">
                  <c:v>42125</c:v>
                </c:pt>
                <c:pt idx="62">
                  <c:v>42156</c:v>
                </c:pt>
                <c:pt idx="63">
                  <c:v>42186</c:v>
                </c:pt>
                <c:pt idx="64">
                  <c:v>42217</c:v>
                </c:pt>
                <c:pt idx="65">
                  <c:v>42248</c:v>
                </c:pt>
                <c:pt idx="66">
                  <c:v>42278</c:v>
                </c:pt>
                <c:pt idx="67">
                  <c:v>42309</c:v>
                </c:pt>
                <c:pt idx="68">
                  <c:v>42339</c:v>
                </c:pt>
                <c:pt idx="69">
                  <c:v>42370</c:v>
                </c:pt>
                <c:pt idx="70">
                  <c:v>42401</c:v>
                </c:pt>
                <c:pt idx="71">
                  <c:v>42430</c:v>
                </c:pt>
                <c:pt idx="72">
                  <c:v>42461</c:v>
                </c:pt>
                <c:pt idx="73">
                  <c:v>42491</c:v>
                </c:pt>
                <c:pt idx="74">
                  <c:v>42522</c:v>
                </c:pt>
                <c:pt idx="75">
                  <c:v>42552</c:v>
                </c:pt>
                <c:pt idx="76">
                  <c:v>42583</c:v>
                </c:pt>
                <c:pt idx="77">
                  <c:v>42614</c:v>
                </c:pt>
                <c:pt idx="78">
                  <c:v>42644</c:v>
                </c:pt>
                <c:pt idx="79">
                  <c:v>42675</c:v>
                </c:pt>
                <c:pt idx="80">
                  <c:v>42705</c:v>
                </c:pt>
                <c:pt idx="81">
                  <c:v>42736</c:v>
                </c:pt>
                <c:pt idx="82">
                  <c:v>42767</c:v>
                </c:pt>
                <c:pt idx="83">
                  <c:v>42795</c:v>
                </c:pt>
                <c:pt idx="84">
                  <c:v>42826</c:v>
                </c:pt>
                <c:pt idx="85">
                  <c:v>42856</c:v>
                </c:pt>
                <c:pt idx="86">
                  <c:v>42887</c:v>
                </c:pt>
                <c:pt idx="87">
                  <c:v>42917</c:v>
                </c:pt>
                <c:pt idx="88">
                  <c:v>42948</c:v>
                </c:pt>
                <c:pt idx="89">
                  <c:v>42979</c:v>
                </c:pt>
                <c:pt idx="90">
                  <c:v>43009</c:v>
                </c:pt>
                <c:pt idx="91">
                  <c:v>43040</c:v>
                </c:pt>
                <c:pt idx="92">
                  <c:v>43070</c:v>
                </c:pt>
                <c:pt idx="93">
                  <c:v>43101</c:v>
                </c:pt>
                <c:pt idx="94">
                  <c:v>43132</c:v>
                </c:pt>
                <c:pt idx="95">
                  <c:v>43160</c:v>
                </c:pt>
                <c:pt idx="96">
                  <c:v>43191</c:v>
                </c:pt>
              </c:numCache>
            </c:numRef>
          </c:cat>
          <c:val>
            <c:numRef>
              <c:f>[3]Sheet1!$G$16:$G$112</c:f>
              <c:numCache>
                <c:formatCode>General</c:formatCode>
                <c:ptCount val="97"/>
                <c:pt idx="63">
                  <c:v>0.7527402941176472</c:v>
                </c:pt>
                <c:pt idx="64">
                  <c:v>0.7527402941176472</c:v>
                </c:pt>
                <c:pt idx="65">
                  <c:v>0.7527402941176472</c:v>
                </c:pt>
                <c:pt idx="66">
                  <c:v>0.7527402941176472</c:v>
                </c:pt>
                <c:pt idx="67">
                  <c:v>0.7527402941176472</c:v>
                </c:pt>
                <c:pt idx="68">
                  <c:v>0.7527402941176472</c:v>
                </c:pt>
                <c:pt idx="69">
                  <c:v>0.7527402941176472</c:v>
                </c:pt>
                <c:pt idx="70">
                  <c:v>0.7527402941176472</c:v>
                </c:pt>
                <c:pt idx="71">
                  <c:v>0.7527402941176472</c:v>
                </c:pt>
                <c:pt idx="72">
                  <c:v>0.7527402941176472</c:v>
                </c:pt>
                <c:pt idx="73">
                  <c:v>0.7527402941176472</c:v>
                </c:pt>
                <c:pt idx="74">
                  <c:v>0.7527402941176472</c:v>
                </c:pt>
                <c:pt idx="75">
                  <c:v>0.7527402941176472</c:v>
                </c:pt>
                <c:pt idx="76">
                  <c:v>0.7527402941176472</c:v>
                </c:pt>
                <c:pt idx="77">
                  <c:v>0.7527402941176472</c:v>
                </c:pt>
                <c:pt idx="78">
                  <c:v>0.7527402941176472</c:v>
                </c:pt>
                <c:pt idx="79">
                  <c:v>0.7527402941176472</c:v>
                </c:pt>
                <c:pt idx="80">
                  <c:v>0.7527402941176472</c:v>
                </c:pt>
                <c:pt idx="81">
                  <c:v>0.7527402941176472</c:v>
                </c:pt>
                <c:pt idx="82">
                  <c:v>0.7527402941176472</c:v>
                </c:pt>
                <c:pt idx="83">
                  <c:v>0.7527402941176472</c:v>
                </c:pt>
                <c:pt idx="84">
                  <c:v>0.7527402941176472</c:v>
                </c:pt>
                <c:pt idx="85">
                  <c:v>0.7527402941176472</c:v>
                </c:pt>
                <c:pt idx="86">
                  <c:v>0.7527402941176472</c:v>
                </c:pt>
                <c:pt idx="87">
                  <c:v>0.7527402941176472</c:v>
                </c:pt>
                <c:pt idx="88">
                  <c:v>0.7527402941176472</c:v>
                </c:pt>
                <c:pt idx="89">
                  <c:v>0.7527402941176472</c:v>
                </c:pt>
                <c:pt idx="90">
                  <c:v>0.7527402941176472</c:v>
                </c:pt>
                <c:pt idx="91">
                  <c:v>0.7527402941176472</c:v>
                </c:pt>
                <c:pt idx="92">
                  <c:v>0.7527402941176472</c:v>
                </c:pt>
                <c:pt idx="93">
                  <c:v>0.7527402941176472</c:v>
                </c:pt>
                <c:pt idx="94">
                  <c:v>0.7527402941176472</c:v>
                </c:pt>
                <c:pt idx="95">
                  <c:v>0.7527402941176472</c:v>
                </c:pt>
                <c:pt idx="96">
                  <c:v>0.7527402941176472</c:v>
                </c:pt>
              </c:numCache>
            </c:numRef>
          </c:val>
          <c:smooth val="0"/>
          <c:extLst>
            <c:ext xmlns:c16="http://schemas.microsoft.com/office/drawing/2014/chart" uri="{C3380CC4-5D6E-409C-BE32-E72D297353CC}">
              <c16:uniqueId val="{00000001-D671-4875-AC8C-70D316EF9809}"/>
            </c:ext>
          </c:extLst>
        </c:ser>
        <c:dLbls>
          <c:showLegendKey val="0"/>
          <c:showVal val="0"/>
          <c:showCatName val="0"/>
          <c:showSerName val="0"/>
          <c:showPercent val="0"/>
          <c:showBubbleSize val="0"/>
        </c:dLbls>
        <c:marker val="1"/>
        <c:smooth val="0"/>
        <c:axId val="714491096"/>
        <c:axId val="714490704"/>
      </c:lineChart>
      <c:catAx>
        <c:axId val="714491096"/>
        <c:scaling>
          <c:orientation val="minMax"/>
        </c:scaling>
        <c:delete val="0"/>
        <c:axPos val="b"/>
        <c:numFmt formatCode="mmm\-yy"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lgn="ctr">
              <a:defRPr lang="en-AU"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14490704"/>
        <c:crosses val="autoZero"/>
        <c:auto val="1"/>
        <c:lblAlgn val="ctr"/>
        <c:lblOffset val="100"/>
        <c:tickLblSkip val="24"/>
        <c:tickMarkSkip val="12"/>
        <c:noMultiLvlLbl val="0"/>
      </c:catAx>
      <c:valAx>
        <c:axId val="714490704"/>
        <c:scaling>
          <c:orientation val="minMax"/>
          <c:min val="0.60000000000000009"/>
        </c:scaling>
        <c:delete val="0"/>
        <c:axPos val="l"/>
        <c:title>
          <c:tx>
            <c:rich>
              <a:bodyPr rot="0" spcFirstLastPara="1" vertOverflow="ellipsis" wrap="square" anchor="ctr" anchorCtr="1"/>
              <a:lstStyle/>
              <a:p>
                <a:pPr>
                  <a:defRPr sz="1800" b="0" i="0" u="none" strike="noStrike" kern="1200" baseline="0">
                    <a:solidFill>
                      <a:sysClr val="windowText" lastClr="000000"/>
                    </a:solidFill>
                    <a:latin typeface="+mn-lt"/>
                    <a:ea typeface="+mn-ea"/>
                    <a:cs typeface="+mn-cs"/>
                  </a:defRPr>
                </a:pPr>
                <a:r>
                  <a:rPr lang="en-AU" sz="1800">
                    <a:solidFill>
                      <a:sysClr val="windowText" lastClr="000000"/>
                    </a:solidFill>
                    <a:latin typeface="Arial" panose="020B0604020202020204" pitchFamily="34" charset="0"/>
                    <a:cs typeface="Arial" panose="020B0604020202020204" pitchFamily="34" charset="0"/>
                  </a:rPr>
                  <a:t>US</a:t>
                </a:r>
                <a:r>
                  <a:rPr lang="en-AU" sz="1800" baseline="0">
                    <a:solidFill>
                      <a:sysClr val="windowText" lastClr="000000"/>
                    </a:solidFill>
                    <a:latin typeface="Arial" panose="020B0604020202020204" pitchFamily="34" charset="0"/>
                    <a:cs typeface="Arial" panose="020B0604020202020204" pitchFamily="34" charset="0"/>
                  </a:rPr>
                  <a:t> dollars</a:t>
                </a:r>
                <a:endParaRPr lang="en-AU" sz="1800">
                  <a:solidFill>
                    <a:sysClr val="windowText" lastClr="000000"/>
                  </a:solidFill>
                  <a:latin typeface="Arial" panose="020B0604020202020204" pitchFamily="34" charset="0"/>
                  <a:cs typeface="Arial" panose="020B0604020202020204" pitchFamily="34" charset="0"/>
                </a:endParaRPr>
              </a:p>
            </c:rich>
          </c:tx>
          <c:layout>
            <c:manualLayout>
              <c:xMode val="edge"/>
              <c:yMode val="edge"/>
              <c:x val="2.3116505225668185E-2"/>
              <c:y val="8.4466776802621407E-2"/>
            </c:manualLayout>
          </c:layout>
          <c:overlay val="0"/>
          <c:spPr>
            <a:noFill/>
            <a:ln>
              <a:noFill/>
            </a:ln>
            <a:effectLst/>
          </c:spPr>
          <c:txPr>
            <a:bodyPr rot="0" spcFirstLastPara="1" vertOverflow="ellipsis" wrap="square" anchor="ctr" anchorCtr="1"/>
            <a:lstStyle/>
            <a:p>
              <a:pPr>
                <a:defRPr sz="18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14491096"/>
        <c:crosses val="autoZero"/>
        <c:crossBetween val="between"/>
      </c:valAx>
      <c:spPr>
        <a:noFill/>
        <a:ln w="12700">
          <a:solidFill>
            <a:schemeClr val="tx1"/>
          </a:solid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a:t>INTEREST RATES</a:t>
            </a:r>
          </a:p>
          <a:p>
            <a:pPr algn="ctr">
              <a:defRPr/>
            </a:pPr>
            <a:r>
              <a:rPr lang="en-AU"/>
              <a:t>Australia</a:t>
            </a:r>
          </a:p>
        </c:rich>
      </c:tx>
      <c:layout>
        <c:manualLayout>
          <c:xMode val="edge"/>
          <c:yMode val="edge"/>
          <c:x val="0.35824901960784311"/>
          <c:y val="2.0751633986928104E-2"/>
        </c:manualLayout>
      </c:layout>
      <c:overlay val="0"/>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7029587370775756"/>
          <c:w val="0.88247358729064596"/>
          <c:h val="0.6918527273110997"/>
        </c:manualLayout>
      </c:layout>
      <c:lineChart>
        <c:grouping val="standard"/>
        <c:varyColors val="0"/>
        <c:ser>
          <c:idx val="0"/>
          <c:order val="0"/>
          <c:tx>
            <c:strRef>
              <c:f>'S7 Data'!$B$6</c:f>
              <c:strCache>
                <c:ptCount val="1"/>
                <c:pt idx="0">
                  <c:v>RBA Target</c:v>
                </c:pt>
              </c:strCache>
            </c:strRef>
          </c:tx>
          <c:spPr>
            <a:ln w="38100" cap="rnd">
              <a:solidFill>
                <a:srgbClr val="00B0F0"/>
              </a:solidFill>
              <a:round/>
            </a:ln>
            <a:effectLst/>
          </c:spPr>
          <c:marker>
            <c:symbol val="none"/>
          </c:marker>
          <c:cat>
            <c:numRef>
              <c:f>'S7 Data'!$A$359:$A$599</c:f>
              <c:numCache>
                <c:formatCode>mmm\-yyyy</c:formatCode>
                <c:ptCount val="241"/>
                <c:pt idx="0">
                  <c:v>35915</c:v>
                </c:pt>
                <c:pt idx="1">
                  <c:v>35946</c:v>
                </c:pt>
                <c:pt idx="2">
                  <c:v>35976</c:v>
                </c:pt>
                <c:pt idx="3">
                  <c:v>36007</c:v>
                </c:pt>
                <c:pt idx="4">
                  <c:v>36038</c:v>
                </c:pt>
                <c:pt idx="5">
                  <c:v>36068</c:v>
                </c:pt>
                <c:pt idx="6">
                  <c:v>36099</c:v>
                </c:pt>
                <c:pt idx="7">
                  <c:v>36129</c:v>
                </c:pt>
                <c:pt idx="8">
                  <c:v>36160</c:v>
                </c:pt>
                <c:pt idx="9">
                  <c:v>36191</c:v>
                </c:pt>
                <c:pt idx="10">
                  <c:v>36219</c:v>
                </c:pt>
                <c:pt idx="11">
                  <c:v>36250</c:v>
                </c:pt>
                <c:pt idx="12">
                  <c:v>36280</c:v>
                </c:pt>
                <c:pt idx="13">
                  <c:v>36311</c:v>
                </c:pt>
                <c:pt idx="14">
                  <c:v>36341</c:v>
                </c:pt>
                <c:pt idx="15">
                  <c:v>36372</c:v>
                </c:pt>
                <c:pt idx="16">
                  <c:v>36403</c:v>
                </c:pt>
                <c:pt idx="17">
                  <c:v>36433</c:v>
                </c:pt>
                <c:pt idx="18">
                  <c:v>36464</c:v>
                </c:pt>
                <c:pt idx="19">
                  <c:v>36494</c:v>
                </c:pt>
                <c:pt idx="20">
                  <c:v>36525</c:v>
                </c:pt>
                <c:pt idx="21">
                  <c:v>36556</c:v>
                </c:pt>
                <c:pt idx="22">
                  <c:v>36585</c:v>
                </c:pt>
                <c:pt idx="23">
                  <c:v>36616</c:v>
                </c:pt>
                <c:pt idx="24">
                  <c:v>36646</c:v>
                </c:pt>
                <c:pt idx="25">
                  <c:v>36677</c:v>
                </c:pt>
                <c:pt idx="26">
                  <c:v>36707</c:v>
                </c:pt>
                <c:pt idx="27">
                  <c:v>36738</c:v>
                </c:pt>
                <c:pt idx="28">
                  <c:v>36769</c:v>
                </c:pt>
                <c:pt idx="29">
                  <c:v>36799</c:v>
                </c:pt>
                <c:pt idx="30">
                  <c:v>36830</c:v>
                </c:pt>
                <c:pt idx="31">
                  <c:v>36860</c:v>
                </c:pt>
                <c:pt idx="32">
                  <c:v>36891</c:v>
                </c:pt>
                <c:pt idx="33">
                  <c:v>36922</c:v>
                </c:pt>
                <c:pt idx="34">
                  <c:v>36950</c:v>
                </c:pt>
                <c:pt idx="35">
                  <c:v>36981</c:v>
                </c:pt>
                <c:pt idx="36">
                  <c:v>37011</c:v>
                </c:pt>
                <c:pt idx="37">
                  <c:v>37042</c:v>
                </c:pt>
                <c:pt idx="38">
                  <c:v>37072</c:v>
                </c:pt>
                <c:pt idx="39">
                  <c:v>37103</c:v>
                </c:pt>
                <c:pt idx="40">
                  <c:v>37134</c:v>
                </c:pt>
                <c:pt idx="41">
                  <c:v>37164</c:v>
                </c:pt>
                <c:pt idx="42">
                  <c:v>37195</c:v>
                </c:pt>
                <c:pt idx="43">
                  <c:v>37225</c:v>
                </c:pt>
                <c:pt idx="44">
                  <c:v>37256</c:v>
                </c:pt>
                <c:pt idx="45">
                  <c:v>37287</c:v>
                </c:pt>
                <c:pt idx="46">
                  <c:v>37315</c:v>
                </c:pt>
                <c:pt idx="47">
                  <c:v>37346</c:v>
                </c:pt>
                <c:pt idx="48">
                  <c:v>37376</c:v>
                </c:pt>
                <c:pt idx="49">
                  <c:v>37407</c:v>
                </c:pt>
                <c:pt idx="50">
                  <c:v>37437</c:v>
                </c:pt>
                <c:pt idx="51">
                  <c:v>37468</c:v>
                </c:pt>
                <c:pt idx="52">
                  <c:v>37499</c:v>
                </c:pt>
                <c:pt idx="53">
                  <c:v>37529</c:v>
                </c:pt>
                <c:pt idx="54">
                  <c:v>37560</c:v>
                </c:pt>
                <c:pt idx="55">
                  <c:v>37590</c:v>
                </c:pt>
                <c:pt idx="56">
                  <c:v>37621</c:v>
                </c:pt>
                <c:pt idx="57">
                  <c:v>37652</c:v>
                </c:pt>
                <c:pt idx="58">
                  <c:v>37680</c:v>
                </c:pt>
                <c:pt idx="59">
                  <c:v>37711</c:v>
                </c:pt>
                <c:pt idx="60">
                  <c:v>37741</c:v>
                </c:pt>
                <c:pt idx="61">
                  <c:v>37772</c:v>
                </c:pt>
                <c:pt idx="62">
                  <c:v>37802</c:v>
                </c:pt>
                <c:pt idx="63">
                  <c:v>37833</c:v>
                </c:pt>
                <c:pt idx="64">
                  <c:v>37864</c:v>
                </c:pt>
                <c:pt idx="65">
                  <c:v>37894</c:v>
                </c:pt>
                <c:pt idx="66">
                  <c:v>37925</c:v>
                </c:pt>
                <c:pt idx="67">
                  <c:v>37955</c:v>
                </c:pt>
                <c:pt idx="68">
                  <c:v>37986</c:v>
                </c:pt>
                <c:pt idx="69">
                  <c:v>38017</c:v>
                </c:pt>
                <c:pt idx="70">
                  <c:v>38046</c:v>
                </c:pt>
                <c:pt idx="71">
                  <c:v>38077</c:v>
                </c:pt>
                <c:pt idx="72">
                  <c:v>38107</c:v>
                </c:pt>
                <c:pt idx="73">
                  <c:v>38138</c:v>
                </c:pt>
                <c:pt idx="74">
                  <c:v>38168</c:v>
                </c:pt>
                <c:pt idx="75">
                  <c:v>38199</c:v>
                </c:pt>
                <c:pt idx="76">
                  <c:v>38230</c:v>
                </c:pt>
                <c:pt idx="77">
                  <c:v>38260</c:v>
                </c:pt>
                <c:pt idx="78">
                  <c:v>38291</c:v>
                </c:pt>
                <c:pt idx="79">
                  <c:v>38321</c:v>
                </c:pt>
                <c:pt idx="80">
                  <c:v>38352</c:v>
                </c:pt>
                <c:pt idx="81">
                  <c:v>38383</c:v>
                </c:pt>
                <c:pt idx="82">
                  <c:v>38411</c:v>
                </c:pt>
                <c:pt idx="83">
                  <c:v>38442</c:v>
                </c:pt>
                <c:pt idx="84">
                  <c:v>38472</c:v>
                </c:pt>
                <c:pt idx="85">
                  <c:v>38503</c:v>
                </c:pt>
                <c:pt idx="86">
                  <c:v>38533</c:v>
                </c:pt>
                <c:pt idx="87">
                  <c:v>38564</c:v>
                </c:pt>
                <c:pt idx="88">
                  <c:v>38595</c:v>
                </c:pt>
                <c:pt idx="89">
                  <c:v>38625</c:v>
                </c:pt>
                <c:pt idx="90">
                  <c:v>38656</c:v>
                </c:pt>
                <c:pt idx="91">
                  <c:v>38686</c:v>
                </c:pt>
                <c:pt idx="92">
                  <c:v>38717</c:v>
                </c:pt>
                <c:pt idx="93">
                  <c:v>38748</c:v>
                </c:pt>
                <c:pt idx="94">
                  <c:v>38776</c:v>
                </c:pt>
                <c:pt idx="95">
                  <c:v>38807</c:v>
                </c:pt>
                <c:pt idx="96">
                  <c:v>38837</c:v>
                </c:pt>
                <c:pt idx="97">
                  <c:v>38868</c:v>
                </c:pt>
                <c:pt idx="98">
                  <c:v>38898</c:v>
                </c:pt>
                <c:pt idx="99">
                  <c:v>38929</c:v>
                </c:pt>
                <c:pt idx="100">
                  <c:v>38960</c:v>
                </c:pt>
                <c:pt idx="101">
                  <c:v>38990</c:v>
                </c:pt>
                <c:pt idx="102">
                  <c:v>39021</c:v>
                </c:pt>
                <c:pt idx="103">
                  <c:v>39051</c:v>
                </c:pt>
                <c:pt idx="104">
                  <c:v>39082</c:v>
                </c:pt>
                <c:pt idx="105">
                  <c:v>39113</c:v>
                </c:pt>
                <c:pt idx="106">
                  <c:v>39141</c:v>
                </c:pt>
                <c:pt idx="107">
                  <c:v>39172</c:v>
                </c:pt>
                <c:pt idx="108">
                  <c:v>39202</c:v>
                </c:pt>
                <c:pt idx="109">
                  <c:v>39233</c:v>
                </c:pt>
                <c:pt idx="110">
                  <c:v>39263</c:v>
                </c:pt>
                <c:pt idx="111">
                  <c:v>39294</c:v>
                </c:pt>
                <c:pt idx="112">
                  <c:v>39325</c:v>
                </c:pt>
                <c:pt idx="113">
                  <c:v>39355</c:v>
                </c:pt>
                <c:pt idx="114">
                  <c:v>39386</c:v>
                </c:pt>
                <c:pt idx="115">
                  <c:v>39416</c:v>
                </c:pt>
                <c:pt idx="116">
                  <c:v>39447</c:v>
                </c:pt>
                <c:pt idx="117">
                  <c:v>39478</c:v>
                </c:pt>
                <c:pt idx="118">
                  <c:v>39507</c:v>
                </c:pt>
                <c:pt idx="119">
                  <c:v>39538</c:v>
                </c:pt>
                <c:pt idx="120">
                  <c:v>39568</c:v>
                </c:pt>
                <c:pt idx="121">
                  <c:v>39599</c:v>
                </c:pt>
                <c:pt idx="122">
                  <c:v>39629</c:v>
                </c:pt>
                <c:pt idx="123">
                  <c:v>39660</c:v>
                </c:pt>
                <c:pt idx="124">
                  <c:v>39691</c:v>
                </c:pt>
                <c:pt idx="125">
                  <c:v>39721</c:v>
                </c:pt>
                <c:pt idx="126">
                  <c:v>39752</c:v>
                </c:pt>
                <c:pt idx="127">
                  <c:v>39782</c:v>
                </c:pt>
                <c:pt idx="128">
                  <c:v>39813</c:v>
                </c:pt>
                <c:pt idx="129">
                  <c:v>39844</c:v>
                </c:pt>
                <c:pt idx="130">
                  <c:v>39872</c:v>
                </c:pt>
                <c:pt idx="131">
                  <c:v>39903</c:v>
                </c:pt>
                <c:pt idx="132">
                  <c:v>39933</c:v>
                </c:pt>
                <c:pt idx="133">
                  <c:v>39964</c:v>
                </c:pt>
                <c:pt idx="134">
                  <c:v>39994</c:v>
                </c:pt>
                <c:pt idx="135">
                  <c:v>40025</c:v>
                </c:pt>
                <c:pt idx="136">
                  <c:v>40056</c:v>
                </c:pt>
                <c:pt idx="137">
                  <c:v>40086</c:v>
                </c:pt>
                <c:pt idx="138">
                  <c:v>40117</c:v>
                </c:pt>
                <c:pt idx="139">
                  <c:v>40147</c:v>
                </c:pt>
                <c:pt idx="140">
                  <c:v>40178</c:v>
                </c:pt>
                <c:pt idx="141">
                  <c:v>40209</c:v>
                </c:pt>
                <c:pt idx="142">
                  <c:v>40237</c:v>
                </c:pt>
                <c:pt idx="143">
                  <c:v>40268</c:v>
                </c:pt>
                <c:pt idx="144">
                  <c:v>40298</c:v>
                </c:pt>
                <c:pt idx="145">
                  <c:v>40329</c:v>
                </c:pt>
                <c:pt idx="146">
                  <c:v>40359</c:v>
                </c:pt>
                <c:pt idx="147">
                  <c:v>40390</c:v>
                </c:pt>
                <c:pt idx="148">
                  <c:v>40421</c:v>
                </c:pt>
                <c:pt idx="149">
                  <c:v>40451</c:v>
                </c:pt>
                <c:pt idx="150">
                  <c:v>40482</c:v>
                </c:pt>
                <c:pt idx="151">
                  <c:v>40512</c:v>
                </c:pt>
                <c:pt idx="152">
                  <c:v>40543</c:v>
                </c:pt>
                <c:pt idx="153">
                  <c:v>40574</c:v>
                </c:pt>
                <c:pt idx="154">
                  <c:v>40602</c:v>
                </c:pt>
                <c:pt idx="155">
                  <c:v>40633</c:v>
                </c:pt>
                <c:pt idx="156">
                  <c:v>40663</c:v>
                </c:pt>
                <c:pt idx="157">
                  <c:v>40694</c:v>
                </c:pt>
                <c:pt idx="158">
                  <c:v>40724</c:v>
                </c:pt>
                <c:pt idx="159">
                  <c:v>40755</c:v>
                </c:pt>
                <c:pt idx="160">
                  <c:v>40786</c:v>
                </c:pt>
                <c:pt idx="161">
                  <c:v>40816</c:v>
                </c:pt>
                <c:pt idx="162">
                  <c:v>40847</c:v>
                </c:pt>
                <c:pt idx="163">
                  <c:v>40877</c:v>
                </c:pt>
                <c:pt idx="164">
                  <c:v>40908</c:v>
                </c:pt>
                <c:pt idx="165">
                  <c:v>40939</c:v>
                </c:pt>
                <c:pt idx="166">
                  <c:v>40968</c:v>
                </c:pt>
                <c:pt idx="167">
                  <c:v>40999</c:v>
                </c:pt>
                <c:pt idx="168">
                  <c:v>41029</c:v>
                </c:pt>
                <c:pt idx="169">
                  <c:v>41060</c:v>
                </c:pt>
                <c:pt idx="170">
                  <c:v>41090</c:v>
                </c:pt>
                <c:pt idx="171">
                  <c:v>41121</c:v>
                </c:pt>
                <c:pt idx="172">
                  <c:v>41152</c:v>
                </c:pt>
                <c:pt idx="173">
                  <c:v>41182</c:v>
                </c:pt>
                <c:pt idx="174">
                  <c:v>41213</c:v>
                </c:pt>
                <c:pt idx="175">
                  <c:v>41243</c:v>
                </c:pt>
                <c:pt idx="176">
                  <c:v>41274</c:v>
                </c:pt>
                <c:pt idx="177">
                  <c:v>41305</c:v>
                </c:pt>
                <c:pt idx="178">
                  <c:v>41333</c:v>
                </c:pt>
                <c:pt idx="179">
                  <c:v>41364</c:v>
                </c:pt>
                <c:pt idx="180">
                  <c:v>41394</c:v>
                </c:pt>
                <c:pt idx="181">
                  <c:v>41425</c:v>
                </c:pt>
                <c:pt idx="182">
                  <c:v>41455</c:v>
                </c:pt>
                <c:pt idx="183">
                  <c:v>41486</c:v>
                </c:pt>
                <c:pt idx="184">
                  <c:v>41517</c:v>
                </c:pt>
                <c:pt idx="185">
                  <c:v>41547</c:v>
                </c:pt>
                <c:pt idx="186">
                  <c:v>41578</c:v>
                </c:pt>
                <c:pt idx="187">
                  <c:v>41608</c:v>
                </c:pt>
                <c:pt idx="188">
                  <c:v>41639</c:v>
                </c:pt>
                <c:pt idx="189">
                  <c:v>41670</c:v>
                </c:pt>
                <c:pt idx="190">
                  <c:v>41698</c:v>
                </c:pt>
                <c:pt idx="191">
                  <c:v>41729</c:v>
                </c:pt>
                <c:pt idx="192">
                  <c:v>41759</c:v>
                </c:pt>
                <c:pt idx="193">
                  <c:v>41790</c:v>
                </c:pt>
                <c:pt idx="194">
                  <c:v>41820</c:v>
                </c:pt>
                <c:pt idx="195">
                  <c:v>41851</c:v>
                </c:pt>
                <c:pt idx="196">
                  <c:v>41882</c:v>
                </c:pt>
                <c:pt idx="197">
                  <c:v>41912</c:v>
                </c:pt>
                <c:pt idx="198">
                  <c:v>41943</c:v>
                </c:pt>
                <c:pt idx="199">
                  <c:v>41973</c:v>
                </c:pt>
                <c:pt idx="200">
                  <c:v>42004</c:v>
                </c:pt>
                <c:pt idx="201">
                  <c:v>42035</c:v>
                </c:pt>
                <c:pt idx="202">
                  <c:v>42063</c:v>
                </c:pt>
                <c:pt idx="203">
                  <c:v>42094</c:v>
                </c:pt>
                <c:pt idx="204">
                  <c:v>42124</c:v>
                </c:pt>
                <c:pt idx="205">
                  <c:v>42155</c:v>
                </c:pt>
                <c:pt idx="206">
                  <c:v>42185</c:v>
                </c:pt>
                <c:pt idx="207">
                  <c:v>42216</c:v>
                </c:pt>
                <c:pt idx="208">
                  <c:v>42247</c:v>
                </c:pt>
                <c:pt idx="209">
                  <c:v>42277</c:v>
                </c:pt>
                <c:pt idx="210">
                  <c:v>42308</c:v>
                </c:pt>
                <c:pt idx="211">
                  <c:v>42338</c:v>
                </c:pt>
                <c:pt idx="212">
                  <c:v>42369</c:v>
                </c:pt>
                <c:pt idx="213">
                  <c:v>42400</c:v>
                </c:pt>
                <c:pt idx="214">
                  <c:v>42429</c:v>
                </c:pt>
                <c:pt idx="215">
                  <c:v>42460</c:v>
                </c:pt>
                <c:pt idx="216">
                  <c:v>42490</c:v>
                </c:pt>
                <c:pt idx="217">
                  <c:v>42521</c:v>
                </c:pt>
                <c:pt idx="218">
                  <c:v>42551</c:v>
                </c:pt>
                <c:pt idx="219">
                  <c:v>42582</c:v>
                </c:pt>
                <c:pt idx="220">
                  <c:v>42613</c:v>
                </c:pt>
                <c:pt idx="221">
                  <c:v>42643</c:v>
                </c:pt>
                <c:pt idx="222">
                  <c:v>42674</c:v>
                </c:pt>
                <c:pt idx="223">
                  <c:v>42704</c:v>
                </c:pt>
                <c:pt idx="224">
                  <c:v>42735</c:v>
                </c:pt>
                <c:pt idx="225">
                  <c:v>42766</c:v>
                </c:pt>
                <c:pt idx="226">
                  <c:v>42794</c:v>
                </c:pt>
                <c:pt idx="227">
                  <c:v>42825</c:v>
                </c:pt>
                <c:pt idx="228">
                  <c:v>42855</c:v>
                </c:pt>
                <c:pt idx="229">
                  <c:v>42886</c:v>
                </c:pt>
                <c:pt idx="230">
                  <c:v>42916</c:v>
                </c:pt>
                <c:pt idx="231">
                  <c:v>42947</c:v>
                </c:pt>
                <c:pt idx="232">
                  <c:v>42978</c:v>
                </c:pt>
                <c:pt idx="233">
                  <c:v>43008</c:v>
                </c:pt>
                <c:pt idx="234">
                  <c:v>43039</c:v>
                </c:pt>
                <c:pt idx="235">
                  <c:v>43069</c:v>
                </c:pt>
                <c:pt idx="236">
                  <c:v>43100</c:v>
                </c:pt>
                <c:pt idx="237">
                  <c:v>43131</c:v>
                </c:pt>
                <c:pt idx="238">
                  <c:v>43159</c:v>
                </c:pt>
                <c:pt idx="239">
                  <c:v>43190</c:v>
                </c:pt>
                <c:pt idx="240">
                  <c:v>43220</c:v>
                </c:pt>
              </c:numCache>
            </c:numRef>
          </c:cat>
          <c:val>
            <c:numRef>
              <c:f>'S7 Data'!$B$359:$B$599</c:f>
              <c:numCache>
                <c:formatCode>0.00</c:formatCode>
                <c:ptCount val="241"/>
                <c:pt idx="0">
                  <c:v>5</c:v>
                </c:pt>
                <c:pt idx="1">
                  <c:v>5</c:v>
                </c:pt>
                <c:pt idx="2">
                  <c:v>5</c:v>
                </c:pt>
                <c:pt idx="3">
                  <c:v>5</c:v>
                </c:pt>
                <c:pt idx="4">
                  <c:v>5</c:v>
                </c:pt>
                <c:pt idx="5">
                  <c:v>5</c:v>
                </c:pt>
                <c:pt idx="6">
                  <c:v>5</c:v>
                </c:pt>
                <c:pt idx="7">
                  <c:v>5</c:v>
                </c:pt>
                <c:pt idx="8">
                  <c:v>4.7619047619047619</c:v>
                </c:pt>
                <c:pt idx="9">
                  <c:v>4.75</c:v>
                </c:pt>
                <c:pt idx="10">
                  <c:v>4.75</c:v>
                </c:pt>
                <c:pt idx="11">
                  <c:v>4.75</c:v>
                </c:pt>
                <c:pt idx="12">
                  <c:v>4.75</c:v>
                </c:pt>
                <c:pt idx="13">
                  <c:v>4.75</c:v>
                </c:pt>
                <c:pt idx="14">
                  <c:v>4.75</c:v>
                </c:pt>
                <c:pt idx="15">
                  <c:v>4.75</c:v>
                </c:pt>
                <c:pt idx="16">
                  <c:v>4.75</c:v>
                </c:pt>
                <c:pt idx="17">
                  <c:v>4.75</c:v>
                </c:pt>
                <c:pt idx="18">
                  <c:v>4.75</c:v>
                </c:pt>
                <c:pt idx="19">
                  <c:v>4.9772727272727275</c:v>
                </c:pt>
                <c:pt idx="20">
                  <c:v>5</c:v>
                </c:pt>
                <c:pt idx="21">
                  <c:v>5</c:v>
                </c:pt>
                <c:pt idx="22">
                  <c:v>5.4761904761904763</c:v>
                </c:pt>
                <c:pt idx="23">
                  <c:v>5.5</c:v>
                </c:pt>
                <c:pt idx="24">
                  <c:v>5.7205882352941178</c:v>
                </c:pt>
                <c:pt idx="25">
                  <c:v>5.9782608695652177</c:v>
                </c:pt>
                <c:pt idx="26">
                  <c:v>6</c:v>
                </c:pt>
                <c:pt idx="27">
                  <c:v>6</c:v>
                </c:pt>
                <c:pt idx="28">
                  <c:v>6.2391304347826084</c:v>
                </c:pt>
                <c:pt idx="29">
                  <c:v>6.25</c:v>
                </c:pt>
                <c:pt idx="30">
                  <c:v>6.25</c:v>
                </c:pt>
                <c:pt idx="31">
                  <c:v>6.25</c:v>
                </c:pt>
                <c:pt idx="32">
                  <c:v>6.25</c:v>
                </c:pt>
                <c:pt idx="33">
                  <c:v>6.25</c:v>
                </c:pt>
                <c:pt idx="34">
                  <c:v>5.85</c:v>
                </c:pt>
                <c:pt idx="35">
                  <c:v>5.5454545454545459</c:v>
                </c:pt>
                <c:pt idx="36">
                  <c:v>5.0555555555555554</c:v>
                </c:pt>
                <c:pt idx="37">
                  <c:v>5</c:v>
                </c:pt>
                <c:pt idx="38">
                  <c:v>5</c:v>
                </c:pt>
                <c:pt idx="39">
                  <c:v>5</c:v>
                </c:pt>
                <c:pt idx="40">
                  <c:v>5</c:v>
                </c:pt>
                <c:pt idx="41">
                  <c:v>4.7750000000000004</c:v>
                </c:pt>
                <c:pt idx="42">
                  <c:v>4.5217391304347823</c:v>
                </c:pt>
                <c:pt idx="43">
                  <c:v>4.5</c:v>
                </c:pt>
                <c:pt idx="44">
                  <c:v>4.2763157894736841</c:v>
                </c:pt>
                <c:pt idx="45">
                  <c:v>4.25</c:v>
                </c:pt>
                <c:pt idx="46">
                  <c:v>4.25</c:v>
                </c:pt>
                <c:pt idx="47">
                  <c:v>4.25</c:v>
                </c:pt>
                <c:pt idx="48">
                  <c:v>4.25</c:v>
                </c:pt>
                <c:pt idx="49">
                  <c:v>4.4456521739130439</c:v>
                </c:pt>
                <c:pt idx="50">
                  <c:v>4.7236842105263159</c:v>
                </c:pt>
                <c:pt idx="51">
                  <c:v>4.75</c:v>
                </c:pt>
                <c:pt idx="52">
                  <c:v>4.75</c:v>
                </c:pt>
                <c:pt idx="53">
                  <c:v>4.75</c:v>
                </c:pt>
                <c:pt idx="54">
                  <c:v>4.75</c:v>
                </c:pt>
                <c:pt idx="55">
                  <c:v>4.75</c:v>
                </c:pt>
                <c:pt idx="56">
                  <c:v>4.75</c:v>
                </c:pt>
                <c:pt idx="57">
                  <c:v>4.75</c:v>
                </c:pt>
                <c:pt idx="58">
                  <c:v>4.75</c:v>
                </c:pt>
                <c:pt idx="59">
                  <c:v>4.75</c:v>
                </c:pt>
                <c:pt idx="60">
                  <c:v>4.75</c:v>
                </c:pt>
                <c:pt idx="61">
                  <c:v>4.75</c:v>
                </c:pt>
                <c:pt idx="62">
                  <c:v>4.75</c:v>
                </c:pt>
                <c:pt idx="63">
                  <c:v>4.75</c:v>
                </c:pt>
                <c:pt idx="64">
                  <c:v>4.75</c:v>
                </c:pt>
                <c:pt idx="65">
                  <c:v>4.75</c:v>
                </c:pt>
                <c:pt idx="66">
                  <c:v>4.75</c:v>
                </c:pt>
                <c:pt idx="67">
                  <c:v>4.9749999999999996</c:v>
                </c:pt>
                <c:pt idx="68">
                  <c:v>5.2261904761904763</c:v>
                </c:pt>
                <c:pt idx="69">
                  <c:v>5.25</c:v>
                </c:pt>
                <c:pt idx="70">
                  <c:v>5.25</c:v>
                </c:pt>
                <c:pt idx="71">
                  <c:v>5.25</c:v>
                </c:pt>
                <c:pt idx="72">
                  <c:v>5.25</c:v>
                </c:pt>
                <c:pt idx="73">
                  <c:v>5.25</c:v>
                </c:pt>
                <c:pt idx="74">
                  <c:v>5.25</c:v>
                </c:pt>
                <c:pt idx="75">
                  <c:v>5.25</c:v>
                </c:pt>
                <c:pt idx="76">
                  <c:v>5.25</c:v>
                </c:pt>
                <c:pt idx="77">
                  <c:v>5.25</c:v>
                </c:pt>
                <c:pt idx="78">
                  <c:v>5.25</c:v>
                </c:pt>
                <c:pt idx="79">
                  <c:v>5.25</c:v>
                </c:pt>
                <c:pt idx="80">
                  <c:v>5.25</c:v>
                </c:pt>
                <c:pt idx="81">
                  <c:v>5.25</c:v>
                </c:pt>
                <c:pt idx="82">
                  <c:v>5.25</c:v>
                </c:pt>
                <c:pt idx="83">
                  <c:v>5.4880952380952381</c:v>
                </c:pt>
                <c:pt idx="84">
                  <c:v>5.5</c:v>
                </c:pt>
                <c:pt idx="85">
                  <c:v>5.5</c:v>
                </c:pt>
                <c:pt idx="86">
                  <c:v>5.5</c:v>
                </c:pt>
                <c:pt idx="87">
                  <c:v>5.5</c:v>
                </c:pt>
                <c:pt idx="88">
                  <c:v>5.5</c:v>
                </c:pt>
                <c:pt idx="89">
                  <c:v>5.5</c:v>
                </c:pt>
                <c:pt idx="90">
                  <c:v>5.5</c:v>
                </c:pt>
                <c:pt idx="91">
                  <c:v>5.5</c:v>
                </c:pt>
                <c:pt idx="92">
                  <c:v>5.5</c:v>
                </c:pt>
                <c:pt idx="93">
                  <c:v>5.5</c:v>
                </c:pt>
                <c:pt idx="94">
                  <c:v>5.5</c:v>
                </c:pt>
                <c:pt idx="95">
                  <c:v>5.5</c:v>
                </c:pt>
                <c:pt idx="96">
                  <c:v>5.5</c:v>
                </c:pt>
                <c:pt idx="97">
                  <c:v>5.7282608695652177</c:v>
                </c:pt>
                <c:pt idx="98">
                  <c:v>5.75</c:v>
                </c:pt>
                <c:pt idx="99">
                  <c:v>5.75</c:v>
                </c:pt>
                <c:pt idx="100">
                  <c:v>5.9891304347826084</c:v>
                </c:pt>
                <c:pt idx="101">
                  <c:v>6</c:v>
                </c:pt>
                <c:pt idx="102">
                  <c:v>6</c:v>
                </c:pt>
                <c:pt idx="103">
                  <c:v>6.1931818181818183</c:v>
                </c:pt>
                <c:pt idx="104">
                  <c:v>6.25</c:v>
                </c:pt>
                <c:pt idx="105">
                  <c:v>6.25</c:v>
                </c:pt>
                <c:pt idx="106">
                  <c:v>6.25</c:v>
                </c:pt>
                <c:pt idx="107">
                  <c:v>6.25</c:v>
                </c:pt>
                <c:pt idx="108">
                  <c:v>6.25</c:v>
                </c:pt>
                <c:pt idx="109">
                  <c:v>6.25</c:v>
                </c:pt>
                <c:pt idx="110">
                  <c:v>6.25</c:v>
                </c:pt>
                <c:pt idx="111">
                  <c:v>6.25</c:v>
                </c:pt>
                <c:pt idx="112">
                  <c:v>6.4545454545454541</c:v>
                </c:pt>
                <c:pt idx="113">
                  <c:v>6.5</c:v>
                </c:pt>
                <c:pt idx="114">
                  <c:v>6.5</c:v>
                </c:pt>
                <c:pt idx="115">
                  <c:v>6.704088101503987</c:v>
                </c:pt>
                <c:pt idx="116">
                  <c:v>6.748922534220462</c:v>
                </c:pt>
                <c:pt idx="117">
                  <c:v>6.7498302811884514</c:v>
                </c:pt>
                <c:pt idx="118">
                  <c:v>6.9642701148285182</c:v>
                </c:pt>
                <c:pt idx="119">
                  <c:v>7.2237239370006838</c:v>
                </c:pt>
                <c:pt idx="120">
                  <c:v>7.2497122614776925</c:v>
                </c:pt>
                <c:pt idx="121">
                  <c:v>7.249974472248593</c:v>
                </c:pt>
                <c:pt idx="122">
                  <c:v>7.2499874160159168</c:v>
                </c:pt>
                <c:pt idx="123">
                  <c:v>7.2500167539868423</c:v>
                </c:pt>
                <c:pt idx="124">
                  <c:v>7.2500020252139139</c:v>
                </c:pt>
                <c:pt idx="125">
                  <c:v>7.0227272727272725</c:v>
                </c:pt>
                <c:pt idx="126">
                  <c:v>6.1818181818181817</c:v>
                </c:pt>
                <c:pt idx="127">
                  <c:v>5.3251632919660352</c:v>
                </c:pt>
                <c:pt idx="128">
                  <c:v>4.345261211573237</c:v>
                </c:pt>
                <c:pt idx="129">
                  <c:v>4.2500005432814199</c:v>
                </c:pt>
                <c:pt idx="130">
                  <c:v>3.35</c:v>
                </c:pt>
                <c:pt idx="131">
                  <c:v>3.2499785723178505</c:v>
                </c:pt>
                <c:pt idx="132">
                  <c:v>3.0625707823036863</c:v>
                </c:pt>
                <c:pt idx="133">
                  <c:v>3</c:v>
                </c:pt>
                <c:pt idx="134">
                  <c:v>3.0000620694498248</c:v>
                </c:pt>
                <c:pt idx="135">
                  <c:v>3</c:v>
                </c:pt>
                <c:pt idx="136">
                  <c:v>3</c:v>
                </c:pt>
                <c:pt idx="137">
                  <c:v>3</c:v>
                </c:pt>
                <c:pt idx="138">
                  <c:v>3.2142857142857144</c:v>
                </c:pt>
                <c:pt idx="139">
                  <c:v>3.4761904761904763</c:v>
                </c:pt>
                <c:pt idx="140">
                  <c:v>3.7380952380952381</c:v>
                </c:pt>
                <c:pt idx="141">
                  <c:v>3.75</c:v>
                </c:pt>
                <c:pt idx="142">
                  <c:v>3.75</c:v>
                </c:pt>
                <c:pt idx="143">
                  <c:v>3.9775</c:v>
                </c:pt>
                <c:pt idx="144">
                  <c:v>4.2225000000000001</c:v>
                </c:pt>
                <c:pt idx="145">
                  <c:v>4.4749999999999996</c:v>
                </c:pt>
                <c:pt idx="146">
                  <c:v>4.5</c:v>
                </c:pt>
                <c:pt idx="147">
                  <c:v>4.5</c:v>
                </c:pt>
                <c:pt idx="148">
                  <c:v>4.5</c:v>
                </c:pt>
                <c:pt idx="149">
                  <c:v>4.5</c:v>
                </c:pt>
                <c:pt idx="150">
                  <c:v>4.5</c:v>
                </c:pt>
                <c:pt idx="151">
                  <c:v>4.7275</c:v>
                </c:pt>
                <c:pt idx="152">
                  <c:v>4.75</c:v>
                </c:pt>
                <c:pt idx="153">
                  <c:v>4.75</c:v>
                </c:pt>
                <c:pt idx="154">
                  <c:v>4.75</c:v>
                </c:pt>
                <c:pt idx="155">
                  <c:v>4.75</c:v>
                </c:pt>
                <c:pt idx="156">
                  <c:v>4.75</c:v>
                </c:pt>
                <c:pt idx="157">
                  <c:v>4.75</c:v>
                </c:pt>
                <c:pt idx="158">
                  <c:v>4.75</c:v>
                </c:pt>
                <c:pt idx="159">
                  <c:v>4.75</c:v>
                </c:pt>
                <c:pt idx="160">
                  <c:v>4.75</c:v>
                </c:pt>
                <c:pt idx="161">
                  <c:v>4.75</c:v>
                </c:pt>
                <c:pt idx="162">
                  <c:v>4.75</c:v>
                </c:pt>
                <c:pt idx="163">
                  <c:v>4.5125000000000002</c:v>
                </c:pt>
                <c:pt idx="164">
                  <c:v>4.3</c:v>
                </c:pt>
                <c:pt idx="165">
                  <c:v>4.25</c:v>
                </c:pt>
                <c:pt idx="166">
                  <c:v>4.25</c:v>
                </c:pt>
                <c:pt idx="167">
                  <c:v>4.25</c:v>
                </c:pt>
                <c:pt idx="168">
                  <c:v>4.25</c:v>
                </c:pt>
                <c:pt idx="169">
                  <c:v>3.7725</c:v>
                </c:pt>
                <c:pt idx="170">
                  <c:v>3.5375000000000001</c:v>
                </c:pt>
                <c:pt idx="171">
                  <c:v>3.5</c:v>
                </c:pt>
                <c:pt idx="172">
                  <c:v>3.5</c:v>
                </c:pt>
                <c:pt idx="173">
                  <c:v>3.5</c:v>
                </c:pt>
                <c:pt idx="174">
                  <c:v>3.2725</c:v>
                </c:pt>
                <c:pt idx="175">
                  <c:v>3.25</c:v>
                </c:pt>
                <c:pt idx="176">
                  <c:v>3.0274999999999999</c:v>
                </c:pt>
                <c:pt idx="177">
                  <c:v>3</c:v>
                </c:pt>
                <c:pt idx="178">
                  <c:v>3</c:v>
                </c:pt>
                <c:pt idx="179">
                  <c:v>3</c:v>
                </c:pt>
                <c:pt idx="180">
                  <c:v>3</c:v>
                </c:pt>
                <c:pt idx="181">
                  <c:v>2.8</c:v>
                </c:pt>
                <c:pt idx="182">
                  <c:v>2.75</c:v>
                </c:pt>
                <c:pt idx="183">
                  <c:v>2.75</c:v>
                </c:pt>
                <c:pt idx="184">
                  <c:v>2.5499999999999998</c:v>
                </c:pt>
                <c:pt idx="185">
                  <c:v>2.5</c:v>
                </c:pt>
                <c:pt idx="186">
                  <c:v>2.5</c:v>
                </c:pt>
                <c:pt idx="187">
                  <c:v>2.5</c:v>
                </c:pt>
                <c:pt idx="188">
                  <c:v>2.5</c:v>
                </c:pt>
                <c:pt idx="189">
                  <c:v>2.5</c:v>
                </c:pt>
                <c:pt idx="190">
                  <c:v>2.5</c:v>
                </c:pt>
                <c:pt idx="191">
                  <c:v>2.5</c:v>
                </c:pt>
                <c:pt idx="192">
                  <c:v>2.5</c:v>
                </c:pt>
                <c:pt idx="193">
                  <c:v>2.5</c:v>
                </c:pt>
                <c:pt idx="194">
                  <c:v>2.5</c:v>
                </c:pt>
                <c:pt idx="195">
                  <c:v>2.5</c:v>
                </c:pt>
                <c:pt idx="196">
                  <c:v>2.5</c:v>
                </c:pt>
                <c:pt idx="197">
                  <c:v>2.5</c:v>
                </c:pt>
                <c:pt idx="198">
                  <c:v>2.5</c:v>
                </c:pt>
                <c:pt idx="199">
                  <c:v>2.5</c:v>
                </c:pt>
                <c:pt idx="200">
                  <c:v>2.5</c:v>
                </c:pt>
                <c:pt idx="201">
                  <c:v>2.5</c:v>
                </c:pt>
                <c:pt idx="202">
                  <c:v>2.2749999999999999</c:v>
                </c:pt>
                <c:pt idx="203">
                  <c:v>2.25</c:v>
                </c:pt>
                <c:pt idx="204">
                  <c:v>2.25</c:v>
                </c:pt>
                <c:pt idx="205">
                  <c:v>2.0350000000000001</c:v>
                </c:pt>
                <c:pt idx="206">
                  <c:v>2</c:v>
                </c:pt>
                <c:pt idx="207">
                  <c:v>2</c:v>
                </c:pt>
                <c:pt idx="208">
                  <c:v>2</c:v>
                </c:pt>
                <c:pt idx="209">
                  <c:v>2</c:v>
                </c:pt>
                <c:pt idx="210">
                  <c:v>2</c:v>
                </c:pt>
                <c:pt idx="211">
                  <c:v>2</c:v>
                </c:pt>
                <c:pt idx="212">
                  <c:v>2</c:v>
                </c:pt>
                <c:pt idx="213">
                  <c:v>2</c:v>
                </c:pt>
                <c:pt idx="214">
                  <c:v>2</c:v>
                </c:pt>
                <c:pt idx="215">
                  <c:v>2</c:v>
                </c:pt>
                <c:pt idx="216">
                  <c:v>2</c:v>
                </c:pt>
                <c:pt idx="217">
                  <c:v>1.77</c:v>
                </c:pt>
                <c:pt idx="218">
                  <c:v>1.75</c:v>
                </c:pt>
                <c:pt idx="219">
                  <c:v>1.75</c:v>
                </c:pt>
                <c:pt idx="220">
                  <c:v>1.52</c:v>
                </c:pt>
                <c:pt idx="221">
                  <c:v>1.5</c:v>
                </c:pt>
                <c:pt idx="222">
                  <c:v>1.5</c:v>
                </c:pt>
                <c:pt idx="223">
                  <c:v>1.5</c:v>
                </c:pt>
                <c:pt idx="224">
                  <c:v>1.5</c:v>
                </c:pt>
                <c:pt idx="225">
                  <c:v>1.5</c:v>
                </c:pt>
                <c:pt idx="226">
                  <c:v>1.5</c:v>
                </c:pt>
                <c:pt idx="227">
                  <c:v>1.5</c:v>
                </c:pt>
                <c:pt idx="228">
                  <c:v>1.5</c:v>
                </c:pt>
                <c:pt idx="229">
                  <c:v>1.5</c:v>
                </c:pt>
                <c:pt idx="230">
                  <c:v>1.5</c:v>
                </c:pt>
                <c:pt idx="231">
                  <c:v>1.5</c:v>
                </c:pt>
                <c:pt idx="232">
                  <c:v>1.5</c:v>
                </c:pt>
                <c:pt idx="233">
                  <c:v>1.5</c:v>
                </c:pt>
                <c:pt idx="234">
                  <c:v>1.5</c:v>
                </c:pt>
                <c:pt idx="235">
                  <c:v>1.5</c:v>
                </c:pt>
                <c:pt idx="236">
                  <c:v>1.5</c:v>
                </c:pt>
                <c:pt idx="237">
                  <c:v>1.5</c:v>
                </c:pt>
                <c:pt idx="238">
                  <c:v>1.5</c:v>
                </c:pt>
                <c:pt idx="239">
                  <c:v>1.5</c:v>
                </c:pt>
                <c:pt idx="240">
                  <c:v>1.5</c:v>
                </c:pt>
              </c:numCache>
            </c:numRef>
          </c:val>
          <c:smooth val="0"/>
          <c:extLst>
            <c:ext xmlns:c16="http://schemas.microsoft.com/office/drawing/2014/chart" uri="{C3380CC4-5D6E-409C-BE32-E72D297353CC}">
              <c16:uniqueId val="{00000000-F066-4F19-92E5-E1BC3A25F25F}"/>
            </c:ext>
          </c:extLst>
        </c:ser>
        <c:ser>
          <c:idx val="1"/>
          <c:order val="1"/>
          <c:tx>
            <c:strRef>
              <c:f>'S7 Data'!$C$6</c:f>
              <c:strCache>
                <c:ptCount val="1"/>
                <c:pt idx="0">
                  <c:v>Standard variable home loan rate</c:v>
                </c:pt>
              </c:strCache>
            </c:strRef>
          </c:tx>
          <c:spPr>
            <a:ln w="38100" cap="rnd">
              <a:solidFill>
                <a:srgbClr val="002060"/>
              </a:solidFill>
              <a:round/>
            </a:ln>
            <a:effectLst/>
          </c:spPr>
          <c:marker>
            <c:symbol val="none"/>
          </c:marker>
          <c:cat>
            <c:numRef>
              <c:f>'S7 Data'!$A$359:$A$599</c:f>
              <c:numCache>
                <c:formatCode>mmm\-yyyy</c:formatCode>
                <c:ptCount val="241"/>
                <c:pt idx="0">
                  <c:v>35915</c:v>
                </c:pt>
                <c:pt idx="1">
                  <c:v>35946</c:v>
                </c:pt>
                <c:pt idx="2">
                  <c:v>35976</c:v>
                </c:pt>
                <c:pt idx="3">
                  <c:v>36007</c:v>
                </c:pt>
                <c:pt idx="4">
                  <c:v>36038</c:v>
                </c:pt>
                <c:pt idx="5">
                  <c:v>36068</c:v>
                </c:pt>
                <c:pt idx="6">
                  <c:v>36099</c:v>
                </c:pt>
                <c:pt idx="7">
                  <c:v>36129</c:v>
                </c:pt>
                <c:pt idx="8">
                  <c:v>36160</c:v>
                </c:pt>
                <c:pt idx="9">
                  <c:v>36191</c:v>
                </c:pt>
                <c:pt idx="10">
                  <c:v>36219</c:v>
                </c:pt>
                <c:pt idx="11">
                  <c:v>36250</c:v>
                </c:pt>
                <c:pt idx="12">
                  <c:v>36280</c:v>
                </c:pt>
                <c:pt idx="13">
                  <c:v>36311</c:v>
                </c:pt>
                <c:pt idx="14">
                  <c:v>36341</c:v>
                </c:pt>
                <c:pt idx="15">
                  <c:v>36372</c:v>
                </c:pt>
                <c:pt idx="16">
                  <c:v>36403</c:v>
                </c:pt>
                <c:pt idx="17">
                  <c:v>36433</c:v>
                </c:pt>
                <c:pt idx="18">
                  <c:v>36464</c:v>
                </c:pt>
                <c:pt idx="19">
                  <c:v>36494</c:v>
                </c:pt>
                <c:pt idx="20">
                  <c:v>36525</c:v>
                </c:pt>
                <c:pt idx="21">
                  <c:v>36556</c:v>
                </c:pt>
                <c:pt idx="22">
                  <c:v>36585</c:v>
                </c:pt>
                <c:pt idx="23">
                  <c:v>36616</c:v>
                </c:pt>
                <c:pt idx="24">
                  <c:v>36646</c:v>
                </c:pt>
                <c:pt idx="25">
                  <c:v>36677</c:v>
                </c:pt>
                <c:pt idx="26">
                  <c:v>36707</c:v>
                </c:pt>
                <c:pt idx="27">
                  <c:v>36738</c:v>
                </c:pt>
                <c:pt idx="28">
                  <c:v>36769</c:v>
                </c:pt>
                <c:pt idx="29">
                  <c:v>36799</c:v>
                </c:pt>
                <c:pt idx="30">
                  <c:v>36830</c:v>
                </c:pt>
                <c:pt idx="31">
                  <c:v>36860</c:v>
                </c:pt>
                <c:pt idx="32">
                  <c:v>36891</c:v>
                </c:pt>
                <c:pt idx="33">
                  <c:v>36922</c:v>
                </c:pt>
                <c:pt idx="34">
                  <c:v>36950</c:v>
                </c:pt>
                <c:pt idx="35">
                  <c:v>36981</c:v>
                </c:pt>
                <c:pt idx="36">
                  <c:v>37011</c:v>
                </c:pt>
                <c:pt idx="37">
                  <c:v>37042</c:v>
                </c:pt>
                <c:pt idx="38">
                  <c:v>37072</c:v>
                </c:pt>
                <c:pt idx="39">
                  <c:v>37103</c:v>
                </c:pt>
                <c:pt idx="40">
                  <c:v>37134</c:v>
                </c:pt>
                <c:pt idx="41">
                  <c:v>37164</c:v>
                </c:pt>
                <c:pt idx="42">
                  <c:v>37195</c:v>
                </c:pt>
                <c:pt idx="43">
                  <c:v>37225</c:v>
                </c:pt>
                <c:pt idx="44">
                  <c:v>37256</c:v>
                </c:pt>
                <c:pt idx="45">
                  <c:v>37287</c:v>
                </c:pt>
                <c:pt idx="46">
                  <c:v>37315</c:v>
                </c:pt>
                <c:pt idx="47">
                  <c:v>37346</c:v>
                </c:pt>
                <c:pt idx="48">
                  <c:v>37376</c:v>
                </c:pt>
                <c:pt idx="49">
                  <c:v>37407</c:v>
                </c:pt>
                <c:pt idx="50">
                  <c:v>37437</c:v>
                </c:pt>
                <c:pt idx="51">
                  <c:v>37468</c:v>
                </c:pt>
                <c:pt idx="52">
                  <c:v>37499</c:v>
                </c:pt>
                <c:pt idx="53">
                  <c:v>37529</c:v>
                </c:pt>
                <c:pt idx="54">
                  <c:v>37560</c:v>
                </c:pt>
                <c:pt idx="55">
                  <c:v>37590</c:v>
                </c:pt>
                <c:pt idx="56">
                  <c:v>37621</c:v>
                </c:pt>
                <c:pt idx="57">
                  <c:v>37652</c:v>
                </c:pt>
                <c:pt idx="58">
                  <c:v>37680</c:v>
                </c:pt>
                <c:pt idx="59">
                  <c:v>37711</c:v>
                </c:pt>
                <c:pt idx="60">
                  <c:v>37741</c:v>
                </c:pt>
                <c:pt idx="61">
                  <c:v>37772</c:v>
                </c:pt>
                <c:pt idx="62">
                  <c:v>37802</c:v>
                </c:pt>
                <c:pt idx="63">
                  <c:v>37833</c:v>
                </c:pt>
                <c:pt idx="64">
                  <c:v>37864</c:v>
                </c:pt>
                <c:pt idx="65">
                  <c:v>37894</c:v>
                </c:pt>
                <c:pt idx="66">
                  <c:v>37925</c:v>
                </c:pt>
                <c:pt idx="67">
                  <c:v>37955</c:v>
                </c:pt>
                <c:pt idx="68">
                  <c:v>37986</c:v>
                </c:pt>
                <c:pt idx="69">
                  <c:v>38017</c:v>
                </c:pt>
                <c:pt idx="70">
                  <c:v>38046</c:v>
                </c:pt>
                <c:pt idx="71">
                  <c:v>38077</c:v>
                </c:pt>
                <c:pt idx="72">
                  <c:v>38107</c:v>
                </c:pt>
                <c:pt idx="73">
                  <c:v>38138</c:v>
                </c:pt>
                <c:pt idx="74">
                  <c:v>38168</c:v>
                </c:pt>
                <c:pt idx="75">
                  <c:v>38199</c:v>
                </c:pt>
                <c:pt idx="76">
                  <c:v>38230</c:v>
                </c:pt>
                <c:pt idx="77">
                  <c:v>38260</c:v>
                </c:pt>
                <c:pt idx="78">
                  <c:v>38291</c:v>
                </c:pt>
                <c:pt idx="79">
                  <c:v>38321</c:v>
                </c:pt>
                <c:pt idx="80">
                  <c:v>38352</c:v>
                </c:pt>
                <c:pt idx="81">
                  <c:v>38383</c:v>
                </c:pt>
                <c:pt idx="82">
                  <c:v>38411</c:v>
                </c:pt>
                <c:pt idx="83">
                  <c:v>38442</c:v>
                </c:pt>
                <c:pt idx="84">
                  <c:v>38472</c:v>
                </c:pt>
                <c:pt idx="85">
                  <c:v>38503</c:v>
                </c:pt>
                <c:pt idx="86">
                  <c:v>38533</c:v>
                </c:pt>
                <c:pt idx="87">
                  <c:v>38564</c:v>
                </c:pt>
                <c:pt idx="88">
                  <c:v>38595</c:v>
                </c:pt>
                <c:pt idx="89">
                  <c:v>38625</c:v>
                </c:pt>
                <c:pt idx="90">
                  <c:v>38656</c:v>
                </c:pt>
                <c:pt idx="91">
                  <c:v>38686</c:v>
                </c:pt>
                <c:pt idx="92">
                  <c:v>38717</c:v>
                </c:pt>
                <c:pt idx="93">
                  <c:v>38748</c:v>
                </c:pt>
                <c:pt idx="94">
                  <c:v>38776</c:v>
                </c:pt>
                <c:pt idx="95">
                  <c:v>38807</c:v>
                </c:pt>
                <c:pt idx="96">
                  <c:v>38837</c:v>
                </c:pt>
                <c:pt idx="97">
                  <c:v>38868</c:v>
                </c:pt>
                <c:pt idx="98">
                  <c:v>38898</c:v>
                </c:pt>
                <c:pt idx="99">
                  <c:v>38929</c:v>
                </c:pt>
                <c:pt idx="100">
                  <c:v>38960</c:v>
                </c:pt>
                <c:pt idx="101">
                  <c:v>38990</c:v>
                </c:pt>
                <c:pt idx="102">
                  <c:v>39021</c:v>
                </c:pt>
                <c:pt idx="103">
                  <c:v>39051</c:v>
                </c:pt>
                <c:pt idx="104">
                  <c:v>39082</c:v>
                </c:pt>
                <c:pt idx="105">
                  <c:v>39113</c:v>
                </c:pt>
                <c:pt idx="106">
                  <c:v>39141</c:v>
                </c:pt>
                <c:pt idx="107">
                  <c:v>39172</c:v>
                </c:pt>
                <c:pt idx="108">
                  <c:v>39202</c:v>
                </c:pt>
                <c:pt idx="109">
                  <c:v>39233</c:v>
                </c:pt>
                <c:pt idx="110">
                  <c:v>39263</c:v>
                </c:pt>
                <c:pt idx="111">
                  <c:v>39294</c:v>
                </c:pt>
                <c:pt idx="112">
                  <c:v>39325</c:v>
                </c:pt>
                <c:pt idx="113">
                  <c:v>39355</c:v>
                </c:pt>
                <c:pt idx="114">
                  <c:v>39386</c:v>
                </c:pt>
                <c:pt idx="115">
                  <c:v>39416</c:v>
                </c:pt>
                <c:pt idx="116">
                  <c:v>39447</c:v>
                </c:pt>
                <c:pt idx="117">
                  <c:v>39478</c:v>
                </c:pt>
                <c:pt idx="118">
                  <c:v>39507</c:v>
                </c:pt>
                <c:pt idx="119">
                  <c:v>39538</c:v>
                </c:pt>
                <c:pt idx="120">
                  <c:v>39568</c:v>
                </c:pt>
                <c:pt idx="121">
                  <c:v>39599</c:v>
                </c:pt>
                <c:pt idx="122">
                  <c:v>39629</c:v>
                </c:pt>
                <c:pt idx="123">
                  <c:v>39660</c:v>
                </c:pt>
                <c:pt idx="124">
                  <c:v>39691</c:v>
                </c:pt>
                <c:pt idx="125">
                  <c:v>39721</c:v>
                </c:pt>
                <c:pt idx="126">
                  <c:v>39752</c:v>
                </c:pt>
                <c:pt idx="127">
                  <c:v>39782</c:v>
                </c:pt>
                <c:pt idx="128">
                  <c:v>39813</c:v>
                </c:pt>
                <c:pt idx="129">
                  <c:v>39844</c:v>
                </c:pt>
                <c:pt idx="130">
                  <c:v>39872</c:v>
                </c:pt>
                <c:pt idx="131">
                  <c:v>39903</c:v>
                </c:pt>
                <c:pt idx="132">
                  <c:v>39933</c:v>
                </c:pt>
                <c:pt idx="133">
                  <c:v>39964</c:v>
                </c:pt>
                <c:pt idx="134">
                  <c:v>39994</c:v>
                </c:pt>
                <c:pt idx="135">
                  <c:v>40025</c:v>
                </c:pt>
                <c:pt idx="136">
                  <c:v>40056</c:v>
                </c:pt>
                <c:pt idx="137">
                  <c:v>40086</c:v>
                </c:pt>
                <c:pt idx="138">
                  <c:v>40117</c:v>
                </c:pt>
                <c:pt idx="139">
                  <c:v>40147</c:v>
                </c:pt>
                <c:pt idx="140">
                  <c:v>40178</c:v>
                </c:pt>
                <c:pt idx="141">
                  <c:v>40209</c:v>
                </c:pt>
                <c:pt idx="142">
                  <c:v>40237</c:v>
                </c:pt>
                <c:pt idx="143">
                  <c:v>40268</c:v>
                </c:pt>
                <c:pt idx="144">
                  <c:v>40298</c:v>
                </c:pt>
                <c:pt idx="145">
                  <c:v>40329</c:v>
                </c:pt>
                <c:pt idx="146">
                  <c:v>40359</c:v>
                </c:pt>
                <c:pt idx="147">
                  <c:v>40390</c:v>
                </c:pt>
                <c:pt idx="148">
                  <c:v>40421</c:v>
                </c:pt>
                <c:pt idx="149">
                  <c:v>40451</c:v>
                </c:pt>
                <c:pt idx="150">
                  <c:v>40482</c:v>
                </c:pt>
                <c:pt idx="151">
                  <c:v>40512</c:v>
                </c:pt>
                <c:pt idx="152">
                  <c:v>40543</c:v>
                </c:pt>
                <c:pt idx="153">
                  <c:v>40574</c:v>
                </c:pt>
                <c:pt idx="154">
                  <c:v>40602</c:v>
                </c:pt>
                <c:pt idx="155">
                  <c:v>40633</c:v>
                </c:pt>
                <c:pt idx="156">
                  <c:v>40663</c:v>
                </c:pt>
                <c:pt idx="157">
                  <c:v>40694</c:v>
                </c:pt>
                <c:pt idx="158">
                  <c:v>40724</c:v>
                </c:pt>
                <c:pt idx="159">
                  <c:v>40755</c:v>
                </c:pt>
                <c:pt idx="160">
                  <c:v>40786</c:v>
                </c:pt>
                <c:pt idx="161">
                  <c:v>40816</c:v>
                </c:pt>
                <c:pt idx="162">
                  <c:v>40847</c:v>
                </c:pt>
                <c:pt idx="163">
                  <c:v>40877</c:v>
                </c:pt>
                <c:pt idx="164">
                  <c:v>40908</c:v>
                </c:pt>
                <c:pt idx="165">
                  <c:v>40939</c:v>
                </c:pt>
                <c:pt idx="166">
                  <c:v>40968</c:v>
                </c:pt>
                <c:pt idx="167">
                  <c:v>40999</c:v>
                </c:pt>
                <c:pt idx="168">
                  <c:v>41029</c:v>
                </c:pt>
                <c:pt idx="169">
                  <c:v>41060</c:v>
                </c:pt>
                <c:pt idx="170">
                  <c:v>41090</c:v>
                </c:pt>
                <c:pt idx="171">
                  <c:v>41121</c:v>
                </c:pt>
                <c:pt idx="172">
                  <c:v>41152</c:v>
                </c:pt>
                <c:pt idx="173">
                  <c:v>41182</c:v>
                </c:pt>
                <c:pt idx="174">
                  <c:v>41213</c:v>
                </c:pt>
                <c:pt idx="175">
                  <c:v>41243</c:v>
                </c:pt>
                <c:pt idx="176">
                  <c:v>41274</c:v>
                </c:pt>
                <c:pt idx="177">
                  <c:v>41305</c:v>
                </c:pt>
                <c:pt idx="178">
                  <c:v>41333</c:v>
                </c:pt>
                <c:pt idx="179">
                  <c:v>41364</c:v>
                </c:pt>
                <c:pt idx="180">
                  <c:v>41394</c:v>
                </c:pt>
                <c:pt idx="181">
                  <c:v>41425</c:v>
                </c:pt>
                <c:pt idx="182">
                  <c:v>41455</c:v>
                </c:pt>
                <c:pt idx="183">
                  <c:v>41486</c:v>
                </c:pt>
                <c:pt idx="184">
                  <c:v>41517</c:v>
                </c:pt>
                <c:pt idx="185">
                  <c:v>41547</c:v>
                </c:pt>
                <c:pt idx="186">
                  <c:v>41578</c:v>
                </c:pt>
                <c:pt idx="187">
                  <c:v>41608</c:v>
                </c:pt>
                <c:pt idx="188">
                  <c:v>41639</c:v>
                </c:pt>
                <c:pt idx="189">
                  <c:v>41670</c:v>
                </c:pt>
                <c:pt idx="190">
                  <c:v>41698</c:v>
                </c:pt>
                <c:pt idx="191">
                  <c:v>41729</c:v>
                </c:pt>
                <c:pt idx="192">
                  <c:v>41759</c:v>
                </c:pt>
                <c:pt idx="193">
                  <c:v>41790</c:v>
                </c:pt>
                <c:pt idx="194">
                  <c:v>41820</c:v>
                </c:pt>
                <c:pt idx="195">
                  <c:v>41851</c:v>
                </c:pt>
                <c:pt idx="196">
                  <c:v>41882</c:v>
                </c:pt>
                <c:pt idx="197">
                  <c:v>41912</c:v>
                </c:pt>
                <c:pt idx="198">
                  <c:v>41943</c:v>
                </c:pt>
                <c:pt idx="199">
                  <c:v>41973</c:v>
                </c:pt>
                <c:pt idx="200">
                  <c:v>42004</c:v>
                </c:pt>
                <c:pt idx="201">
                  <c:v>42035</c:v>
                </c:pt>
                <c:pt idx="202">
                  <c:v>42063</c:v>
                </c:pt>
                <c:pt idx="203">
                  <c:v>42094</c:v>
                </c:pt>
                <c:pt idx="204">
                  <c:v>42124</c:v>
                </c:pt>
                <c:pt idx="205">
                  <c:v>42155</c:v>
                </c:pt>
                <c:pt idx="206">
                  <c:v>42185</c:v>
                </c:pt>
                <c:pt idx="207">
                  <c:v>42216</c:v>
                </c:pt>
                <c:pt idx="208">
                  <c:v>42247</c:v>
                </c:pt>
                <c:pt idx="209">
                  <c:v>42277</c:v>
                </c:pt>
                <c:pt idx="210">
                  <c:v>42308</c:v>
                </c:pt>
                <c:pt idx="211">
                  <c:v>42338</c:v>
                </c:pt>
                <c:pt idx="212">
                  <c:v>42369</c:v>
                </c:pt>
                <c:pt idx="213">
                  <c:v>42400</c:v>
                </c:pt>
                <c:pt idx="214">
                  <c:v>42429</c:v>
                </c:pt>
                <c:pt idx="215">
                  <c:v>42460</c:v>
                </c:pt>
                <c:pt idx="216">
                  <c:v>42490</c:v>
                </c:pt>
                <c:pt idx="217">
                  <c:v>42521</c:v>
                </c:pt>
                <c:pt idx="218">
                  <c:v>42551</c:v>
                </c:pt>
                <c:pt idx="219">
                  <c:v>42582</c:v>
                </c:pt>
                <c:pt idx="220">
                  <c:v>42613</c:v>
                </c:pt>
                <c:pt idx="221">
                  <c:v>42643</c:v>
                </c:pt>
                <c:pt idx="222">
                  <c:v>42674</c:v>
                </c:pt>
                <c:pt idx="223">
                  <c:v>42704</c:v>
                </c:pt>
                <c:pt idx="224">
                  <c:v>42735</c:v>
                </c:pt>
                <c:pt idx="225">
                  <c:v>42766</c:v>
                </c:pt>
                <c:pt idx="226">
                  <c:v>42794</c:v>
                </c:pt>
                <c:pt idx="227">
                  <c:v>42825</c:v>
                </c:pt>
                <c:pt idx="228">
                  <c:v>42855</c:v>
                </c:pt>
                <c:pt idx="229">
                  <c:v>42886</c:v>
                </c:pt>
                <c:pt idx="230">
                  <c:v>42916</c:v>
                </c:pt>
                <c:pt idx="231">
                  <c:v>42947</c:v>
                </c:pt>
                <c:pt idx="232">
                  <c:v>42978</c:v>
                </c:pt>
                <c:pt idx="233">
                  <c:v>43008</c:v>
                </c:pt>
                <c:pt idx="234">
                  <c:v>43039</c:v>
                </c:pt>
                <c:pt idx="235">
                  <c:v>43069</c:v>
                </c:pt>
                <c:pt idx="236">
                  <c:v>43100</c:v>
                </c:pt>
                <c:pt idx="237">
                  <c:v>43131</c:v>
                </c:pt>
                <c:pt idx="238">
                  <c:v>43159</c:v>
                </c:pt>
                <c:pt idx="239">
                  <c:v>43190</c:v>
                </c:pt>
                <c:pt idx="240">
                  <c:v>43220</c:v>
                </c:pt>
              </c:numCache>
            </c:numRef>
          </c:cat>
          <c:val>
            <c:numRef>
              <c:f>'S7 Data'!$C$359:$C$599</c:f>
              <c:numCache>
                <c:formatCode>0.00</c:formatCode>
                <c:ptCount val="241"/>
                <c:pt idx="0">
                  <c:v>6.7</c:v>
                </c:pt>
                <c:pt idx="1">
                  <c:v>6.7</c:v>
                </c:pt>
                <c:pt idx="2">
                  <c:v>6.7</c:v>
                </c:pt>
                <c:pt idx="3">
                  <c:v>6.7</c:v>
                </c:pt>
                <c:pt idx="4">
                  <c:v>6.7</c:v>
                </c:pt>
                <c:pt idx="5">
                  <c:v>6.7</c:v>
                </c:pt>
                <c:pt idx="6">
                  <c:v>6.7</c:v>
                </c:pt>
                <c:pt idx="7">
                  <c:v>6.7</c:v>
                </c:pt>
                <c:pt idx="8">
                  <c:v>6.5</c:v>
                </c:pt>
                <c:pt idx="9">
                  <c:v>6.5</c:v>
                </c:pt>
                <c:pt idx="10">
                  <c:v>6.5</c:v>
                </c:pt>
                <c:pt idx="11">
                  <c:v>6.5</c:v>
                </c:pt>
                <c:pt idx="12">
                  <c:v>6.5</c:v>
                </c:pt>
                <c:pt idx="13">
                  <c:v>6.5</c:v>
                </c:pt>
                <c:pt idx="14">
                  <c:v>6.5</c:v>
                </c:pt>
                <c:pt idx="15">
                  <c:v>6.5500000000000007</c:v>
                </c:pt>
                <c:pt idx="16">
                  <c:v>6.5500000000000007</c:v>
                </c:pt>
                <c:pt idx="17">
                  <c:v>6.5500000000000007</c:v>
                </c:pt>
                <c:pt idx="18">
                  <c:v>6.5500000000000007</c:v>
                </c:pt>
                <c:pt idx="19">
                  <c:v>6.8000000000000007</c:v>
                </c:pt>
                <c:pt idx="20">
                  <c:v>6.8000000000000007</c:v>
                </c:pt>
                <c:pt idx="21">
                  <c:v>6.8000000000000007</c:v>
                </c:pt>
                <c:pt idx="22">
                  <c:v>7.3000000000000007</c:v>
                </c:pt>
                <c:pt idx="23">
                  <c:v>7.3000000000000007</c:v>
                </c:pt>
                <c:pt idx="24">
                  <c:v>7.5500000000000007</c:v>
                </c:pt>
                <c:pt idx="25">
                  <c:v>7.8000000000000007</c:v>
                </c:pt>
                <c:pt idx="26">
                  <c:v>7.8000000000000007</c:v>
                </c:pt>
                <c:pt idx="27">
                  <c:v>7.8000000000000007</c:v>
                </c:pt>
                <c:pt idx="28">
                  <c:v>8.0500000000000007</c:v>
                </c:pt>
                <c:pt idx="29">
                  <c:v>8.0500000000000007</c:v>
                </c:pt>
                <c:pt idx="30">
                  <c:v>8.0500000000000007</c:v>
                </c:pt>
                <c:pt idx="31">
                  <c:v>8.0500000000000007</c:v>
                </c:pt>
                <c:pt idx="32">
                  <c:v>8.0500000000000007</c:v>
                </c:pt>
                <c:pt idx="33">
                  <c:v>8.0500000000000007</c:v>
                </c:pt>
                <c:pt idx="34">
                  <c:v>7.5500000000000007</c:v>
                </c:pt>
                <c:pt idx="35">
                  <c:v>7.3000000000000007</c:v>
                </c:pt>
                <c:pt idx="36">
                  <c:v>6.8000000000000007</c:v>
                </c:pt>
                <c:pt idx="37">
                  <c:v>6.8000000000000007</c:v>
                </c:pt>
                <c:pt idx="38">
                  <c:v>6.8000000000000007</c:v>
                </c:pt>
                <c:pt idx="39">
                  <c:v>6.8000000000000007</c:v>
                </c:pt>
                <c:pt idx="40">
                  <c:v>6.8000000000000007</c:v>
                </c:pt>
                <c:pt idx="41">
                  <c:v>6.5500000000000007</c:v>
                </c:pt>
                <c:pt idx="42">
                  <c:v>6.3000000000000007</c:v>
                </c:pt>
                <c:pt idx="43">
                  <c:v>6.3000000000000007</c:v>
                </c:pt>
                <c:pt idx="44">
                  <c:v>6.0500000000000007</c:v>
                </c:pt>
                <c:pt idx="45">
                  <c:v>6.0500000000000007</c:v>
                </c:pt>
                <c:pt idx="46">
                  <c:v>6.0500000000000007</c:v>
                </c:pt>
                <c:pt idx="47">
                  <c:v>6.0500000000000007</c:v>
                </c:pt>
                <c:pt idx="48">
                  <c:v>6.0500000000000007</c:v>
                </c:pt>
                <c:pt idx="49">
                  <c:v>6.3000000000000007</c:v>
                </c:pt>
                <c:pt idx="50">
                  <c:v>6.5500000000000007</c:v>
                </c:pt>
                <c:pt idx="51">
                  <c:v>6.5500000000000007</c:v>
                </c:pt>
                <c:pt idx="52">
                  <c:v>6.5500000000000007</c:v>
                </c:pt>
                <c:pt idx="53">
                  <c:v>6.5500000000000007</c:v>
                </c:pt>
                <c:pt idx="54">
                  <c:v>6.5500000000000007</c:v>
                </c:pt>
                <c:pt idx="55">
                  <c:v>6.5500000000000007</c:v>
                </c:pt>
                <c:pt idx="56">
                  <c:v>6.5500000000000007</c:v>
                </c:pt>
                <c:pt idx="57">
                  <c:v>6.5500000000000007</c:v>
                </c:pt>
                <c:pt idx="58">
                  <c:v>6.5500000000000007</c:v>
                </c:pt>
                <c:pt idx="59">
                  <c:v>6.5500000000000007</c:v>
                </c:pt>
                <c:pt idx="60">
                  <c:v>6.5500000000000007</c:v>
                </c:pt>
                <c:pt idx="61">
                  <c:v>6.5500000000000007</c:v>
                </c:pt>
                <c:pt idx="62">
                  <c:v>6.5500000000000007</c:v>
                </c:pt>
                <c:pt idx="63">
                  <c:v>6.5500000000000007</c:v>
                </c:pt>
                <c:pt idx="64">
                  <c:v>6.5500000000000007</c:v>
                </c:pt>
                <c:pt idx="65">
                  <c:v>6.5500000000000007</c:v>
                </c:pt>
                <c:pt idx="66">
                  <c:v>6.5500000000000007</c:v>
                </c:pt>
                <c:pt idx="67">
                  <c:v>6.8000000000000007</c:v>
                </c:pt>
                <c:pt idx="68">
                  <c:v>7.0500000000000007</c:v>
                </c:pt>
                <c:pt idx="69">
                  <c:v>7.0500000000000007</c:v>
                </c:pt>
                <c:pt idx="70">
                  <c:v>7.0500000000000007</c:v>
                </c:pt>
                <c:pt idx="71">
                  <c:v>7.0500000000000007</c:v>
                </c:pt>
                <c:pt idx="72">
                  <c:v>7.0500000000000007</c:v>
                </c:pt>
                <c:pt idx="73">
                  <c:v>7.0500000000000007</c:v>
                </c:pt>
                <c:pt idx="74">
                  <c:v>7.0500000000000007</c:v>
                </c:pt>
                <c:pt idx="75">
                  <c:v>7.0500000000000007</c:v>
                </c:pt>
                <c:pt idx="76">
                  <c:v>7.0500000000000007</c:v>
                </c:pt>
                <c:pt idx="77">
                  <c:v>7.0500000000000007</c:v>
                </c:pt>
                <c:pt idx="78">
                  <c:v>7.0500000000000007</c:v>
                </c:pt>
                <c:pt idx="79">
                  <c:v>7.0500000000000007</c:v>
                </c:pt>
                <c:pt idx="80">
                  <c:v>7.0500000000000007</c:v>
                </c:pt>
                <c:pt idx="81">
                  <c:v>7.0500000000000007</c:v>
                </c:pt>
                <c:pt idx="82">
                  <c:v>7.0500000000000007</c:v>
                </c:pt>
                <c:pt idx="83">
                  <c:v>7.3000000000000007</c:v>
                </c:pt>
                <c:pt idx="84">
                  <c:v>7.3000000000000007</c:v>
                </c:pt>
                <c:pt idx="85">
                  <c:v>7.3000000000000007</c:v>
                </c:pt>
                <c:pt idx="86">
                  <c:v>7.3000000000000007</c:v>
                </c:pt>
                <c:pt idx="87">
                  <c:v>7.3000000000000007</c:v>
                </c:pt>
                <c:pt idx="88">
                  <c:v>7.3000000000000007</c:v>
                </c:pt>
                <c:pt idx="89">
                  <c:v>7.3000000000000007</c:v>
                </c:pt>
                <c:pt idx="90">
                  <c:v>7.3000000000000007</c:v>
                </c:pt>
                <c:pt idx="91">
                  <c:v>7.3000000000000007</c:v>
                </c:pt>
                <c:pt idx="92">
                  <c:v>7.3000000000000007</c:v>
                </c:pt>
                <c:pt idx="93">
                  <c:v>7.3000000000000007</c:v>
                </c:pt>
                <c:pt idx="94">
                  <c:v>7.3000000000000007</c:v>
                </c:pt>
                <c:pt idx="95">
                  <c:v>7.3000000000000007</c:v>
                </c:pt>
                <c:pt idx="96">
                  <c:v>7.3000000000000007</c:v>
                </c:pt>
                <c:pt idx="97">
                  <c:v>7.5500000000000007</c:v>
                </c:pt>
                <c:pt idx="98">
                  <c:v>7.5500000000000007</c:v>
                </c:pt>
                <c:pt idx="99">
                  <c:v>7.5500000000000007</c:v>
                </c:pt>
                <c:pt idx="100">
                  <c:v>7.8000000000000007</c:v>
                </c:pt>
                <c:pt idx="101">
                  <c:v>7.8000000000000007</c:v>
                </c:pt>
                <c:pt idx="102">
                  <c:v>7.8000000000000007</c:v>
                </c:pt>
                <c:pt idx="103">
                  <c:v>8.0500000000000007</c:v>
                </c:pt>
                <c:pt idx="104">
                  <c:v>8.0500000000000007</c:v>
                </c:pt>
                <c:pt idx="105">
                  <c:v>8.0500000000000007</c:v>
                </c:pt>
                <c:pt idx="106">
                  <c:v>8.0500000000000007</c:v>
                </c:pt>
                <c:pt idx="107">
                  <c:v>8.0500000000000007</c:v>
                </c:pt>
                <c:pt idx="108">
                  <c:v>8.0500000000000007</c:v>
                </c:pt>
                <c:pt idx="109">
                  <c:v>8.0500000000000007</c:v>
                </c:pt>
                <c:pt idx="110">
                  <c:v>8.0500000000000007</c:v>
                </c:pt>
                <c:pt idx="111">
                  <c:v>8.0500000000000007</c:v>
                </c:pt>
                <c:pt idx="112">
                  <c:v>8.3000000000000007</c:v>
                </c:pt>
                <c:pt idx="113">
                  <c:v>8.3000000000000007</c:v>
                </c:pt>
                <c:pt idx="114">
                  <c:v>8.3000000000000007</c:v>
                </c:pt>
                <c:pt idx="115">
                  <c:v>8.5500000000000007</c:v>
                </c:pt>
                <c:pt idx="116">
                  <c:v>8.5500000000000007</c:v>
                </c:pt>
                <c:pt idx="117">
                  <c:v>8.7000000000000011</c:v>
                </c:pt>
                <c:pt idx="118">
                  <c:v>9</c:v>
                </c:pt>
                <c:pt idx="119">
                  <c:v>9.35</c:v>
                </c:pt>
                <c:pt idx="120">
                  <c:v>9.4500000000000011</c:v>
                </c:pt>
                <c:pt idx="121">
                  <c:v>9.4500000000000011</c:v>
                </c:pt>
                <c:pt idx="122">
                  <c:v>9.4500000000000011</c:v>
                </c:pt>
                <c:pt idx="123">
                  <c:v>9.6000000000000014</c:v>
                </c:pt>
                <c:pt idx="124">
                  <c:v>9.6000000000000014</c:v>
                </c:pt>
                <c:pt idx="125">
                  <c:v>9.35</c:v>
                </c:pt>
                <c:pt idx="126">
                  <c:v>8.35</c:v>
                </c:pt>
                <c:pt idx="127">
                  <c:v>7.75</c:v>
                </c:pt>
                <c:pt idx="128">
                  <c:v>6.8500000000000005</c:v>
                </c:pt>
                <c:pt idx="129">
                  <c:v>6.8500000000000005</c:v>
                </c:pt>
                <c:pt idx="130">
                  <c:v>5.8500000000000005</c:v>
                </c:pt>
                <c:pt idx="131">
                  <c:v>5.8500000000000005</c:v>
                </c:pt>
                <c:pt idx="132">
                  <c:v>5.75</c:v>
                </c:pt>
                <c:pt idx="133">
                  <c:v>5.75</c:v>
                </c:pt>
                <c:pt idx="134">
                  <c:v>5.8000000000000007</c:v>
                </c:pt>
                <c:pt idx="135">
                  <c:v>5.8000000000000007</c:v>
                </c:pt>
                <c:pt idx="136">
                  <c:v>5.8000000000000007</c:v>
                </c:pt>
                <c:pt idx="137">
                  <c:v>5.8000000000000007</c:v>
                </c:pt>
                <c:pt idx="138">
                  <c:v>6.0500000000000007</c:v>
                </c:pt>
                <c:pt idx="139">
                  <c:v>6.3000000000000007</c:v>
                </c:pt>
                <c:pt idx="140">
                  <c:v>6.65</c:v>
                </c:pt>
                <c:pt idx="141">
                  <c:v>6.65</c:v>
                </c:pt>
                <c:pt idx="142">
                  <c:v>6.65</c:v>
                </c:pt>
                <c:pt idx="143">
                  <c:v>6.9</c:v>
                </c:pt>
                <c:pt idx="144">
                  <c:v>7.15</c:v>
                </c:pt>
                <c:pt idx="145">
                  <c:v>7.4</c:v>
                </c:pt>
                <c:pt idx="146">
                  <c:v>7.4</c:v>
                </c:pt>
                <c:pt idx="147">
                  <c:v>7.4</c:v>
                </c:pt>
                <c:pt idx="148">
                  <c:v>7.4</c:v>
                </c:pt>
                <c:pt idx="149">
                  <c:v>7.4</c:v>
                </c:pt>
                <c:pt idx="150">
                  <c:v>7.4</c:v>
                </c:pt>
                <c:pt idx="151">
                  <c:v>7.8000000000000007</c:v>
                </c:pt>
                <c:pt idx="152">
                  <c:v>7.8000000000000007</c:v>
                </c:pt>
                <c:pt idx="153">
                  <c:v>7.8000000000000007</c:v>
                </c:pt>
                <c:pt idx="154">
                  <c:v>7.8000000000000007</c:v>
                </c:pt>
                <c:pt idx="155">
                  <c:v>7.8000000000000007</c:v>
                </c:pt>
                <c:pt idx="156">
                  <c:v>7.8000000000000007</c:v>
                </c:pt>
                <c:pt idx="157">
                  <c:v>7.8000000000000007</c:v>
                </c:pt>
                <c:pt idx="158">
                  <c:v>7.8000000000000007</c:v>
                </c:pt>
                <c:pt idx="159">
                  <c:v>7.8000000000000007</c:v>
                </c:pt>
                <c:pt idx="160">
                  <c:v>7.8000000000000007</c:v>
                </c:pt>
                <c:pt idx="161">
                  <c:v>7.8000000000000007</c:v>
                </c:pt>
                <c:pt idx="162">
                  <c:v>7.8000000000000007</c:v>
                </c:pt>
                <c:pt idx="163">
                  <c:v>7.5500000000000007</c:v>
                </c:pt>
                <c:pt idx="164">
                  <c:v>7.3000000000000007</c:v>
                </c:pt>
                <c:pt idx="165">
                  <c:v>7.3000000000000007</c:v>
                </c:pt>
                <c:pt idx="166">
                  <c:v>7.4</c:v>
                </c:pt>
                <c:pt idx="167">
                  <c:v>7.4</c:v>
                </c:pt>
                <c:pt idx="168">
                  <c:v>7.4</c:v>
                </c:pt>
                <c:pt idx="169">
                  <c:v>7.0500000000000007</c:v>
                </c:pt>
                <c:pt idx="170">
                  <c:v>6.8500000000000005</c:v>
                </c:pt>
                <c:pt idx="171">
                  <c:v>6.8500000000000005</c:v>
                </c:pt>
                <c:pt idx="172">
                  <c:v>6.8500000000000005</c:v>
                </c:pt>
                <c:pt idx="173">
                  <c:v>6.8500000000000005</c:v>
                </c:pt>
                <c:pt idx="174">
                  <c:v>6.65</c:v>
                </c:pt>
                <c:pt idx="175">
                  <c:v>6.65</c:v>
                </c:pt>
                <c:pt idx="176">
                  <c:v>6.45</c:v>
                </c:pt>
                <c:pt idx="177">
                  <c:v>6.45</c:v>
                </c:pt>
                <c:pt idx="178">
                  <c:v>6.45</c:v>
                </c:pt>
                <c:pt idx="179">
                  <c:v>6.45</c:v>
                </c:pt>
                <c:pt idx="180">
                  <c:v>6.45</c:v>
                </c:pt>
                <c:pt idx="181">
                  <c:v>6.2</c:v>
                </c:pt>
                <c:pt idx="182">
                  <c:v>6.2</c:v>
                </c:pt>
                <c:pt idx="183">
                  <c:v>6.2</c:v>
                </c:pt>
                <c:pt idx="184">
                  <c:v>5.95</c:v>
                </c:pt>
                <c:pt idx="185">
                  <c:v>5.95</c:v>
                </c:pt>
                <c:pt idx="186">
                  <c:v>5.95</c:v>
                </c:pt>
                <c:pt idx="187">
                  <c:v>5.95</c:v>
                </c:pt>
                <c:pt idx="188">
                  <c:v>5.95</c:v>
                </c:pt>
                <c:pt idx="189">
                  <c:v>5.95</c:v>
                </c:pt>
                <c:pt idx="190">
                  <c:v>5.95</c:v>
                </c:pt>
                <c:pt idx="191">
                  <c:v>5.95</c:v>
                </c:pt>
                <c:pt idx="192">
                  <c:v>5.95</c:v>
                </c:pt>
                <c:pt idx="193">
                  <c:v>5.95</c:v>
                </c:pt>
                <c:pt idx="194">
                  <c:v>5.95</c:v>
                </c:pt>
                <c:pt idx="195">
                  <c:v>5.95</c:v>
                </c:pt>
                <c:pt idx="196">
                  <c:v>5.95</c:v>
                </c:pt>
                <c:pt idx="197">
                  <c:v>5.95</c:v>
                </c:pt>
                <c:pt idx="198">
                  <c:v>5.95</c:v>
                </c:pt>
                <c:pt idx="199">
                  <c:v>5.95</c:v>
                </c:pt>
                <c:pt idx="200">
                  <c:v>5.95</c:v>
                </c:pt>
                <c:pt idx="201">
                  <c:v>5.95</c:v>
                </c:pt>
                <c:pt idx="202">
                  <c:v>5.65</c:v>
                </c:pt>
                <c:pt idx="203">
                  <c:v>5.65</c:v>
                </c:pt>
                <c:pt idx="204">
                  <c:v>5.65</c:v>
                </c:pt>
                <c:pt idx="205">
                  <c:v>5.45</c:v>
                </c:pt>
                <c:pt idx="206">
                  <c:v>5.45</c:v>
                </c:pt>
                <c:pt idx="207">
                  <c:v>5.45</c:v>
                </c:pt>
                <c:pt idx="208">
                  <c:v>5.45</c:v>
                </c:pt>
                <c:pt idx="209">
                  <c:v>5.45</c:v>
                </c:pt>
                <c:pt idx="210">
                  <c:v>5.45</c:v>
                </c:pt>
                <c:pt idx="211">
                  <c:v>5.65</c:v>
                </c:pt>
                <c:pt idx="212">
                  <c:v>5.65</c:v>
                </c:pt>
                <c:pt idx="213">
                  <c:v>5.65</c:v>
                </c:pt>
                <c:pt idx="214">
                  <c:v>5.65</c:v>
                </c:pt>
                <c:pt idx="215">
                  <c:v>5.65</c:v>
                </c:pt>
                <c:pt idx="216">
                  <c:v>5.65</c:v>
                </c:pt>
                <c:pt idx="217">
                  <c:v>5.4</c:v>
                </c:pt>
                <c:pt idx="218">
                  <c:v>5.4</c:v>
                </c:pt>
                <c:pt idx="219">
                  <c:v>5.4</c:v>
                </c:pt>
                <c:pt idx="220">
                  <c:v>5.25</c:v>
                </c:pt>
                <c:pt idx="221">
                  <c:v>5.25</c:v>
                </c:pt>
                <c:pt idx="222">
                  <c:v>5.25</c:v>
                </c:pt>
                <c:pt idx="223">
                  <c:v>5.25</c:v>
                </c:pt>
                <c:pt idx="224">
                  <c:v>5.25</c:v>
                </c:pt>
                <c:pt idx="225">
                  <c:v>5.25</c:v>
                </c:pt>
                <c:pt idx="226">
                  <c:v>5.25</c:v>
                </c:pt>
                <c:pt idx="227">
                  <c:v>5.3000000000000007</c:v>
                </c:pt>
                <c:pt idx="228">
                  <c:v>5.3000000000000007</c:v>
                </c:pt>
                <c:pt idx="229">
                  <c:v>5.3000000000000007</c:v>
                </c:pt>
                <c:pt idx="230">
                  <c:v>5.25</c:v>
                </c:pt>
                <c:pt idx="231">
                  <c:v>5.2</c:v>
                </c:pt>
                <c:pt idx="232">
                  <c:v>5.2</c:v>
                </c:pt>
                <c:pt idx="233">
                  <c:v>5.2</c:v>
                </c:pt>
                <c:pt idx="234">
                  <c:v>5.2</c:v>
                </c:pt>
                <c:pt idx="235">
                  <c:v>5.2</c:v>
                </c:pt>
                <c:pt idx="236">
                  <c:v>5.2</c:v>
                </c:pt>
                <c:pt idx="237">
                  <c:v>5.2</c:v>
                </c:pt>
                <c:pt idx="238">
                  <c:v>5.2</c:v>
                </c:pt>
                <c:pt idx="239">
                  <c:v>5.2</c:v>
                </c:pt>
                <c:pt idx="240">
                  <c:v>5.2</c:v>
                </c:pt>
              </c:numCache>
            </c:numRef>
          </c:val>
          <c:smooth val="0"/>
          <c:extLst>
            <c:ext xmlns:c16="http://schemas.microsoft.com/office/drawing/2014/chart" uri="{C3380CC4-5D6E-409C-BE32-E72D297353CC}">
              <c16:uniqueId val="{00000001-F066-4F19-92E5-E1BC3A25F25F}"/>
            </c:ext>
          </c:extLst>
        </c:ser>
        <c:dLbls>
          <c:showLegendKey val="0"/>
          <c:showVal val="0"/>
          <c:showCatName val="0"/>
          <c:showSerName val="0"/>
          <c:showPercent val="0"/>
          <c:showBubbleSize val="0"/>
        </c:dLbls>
        <c:smooth val="0"/>
        <c:axId val="714489528"/>
        <c:axId val="714472672"/>
      </c:lineChart>
      <c:dateAx>
        <c:axId val="714489528"/>
        <c:scaling>
          <c:orientation val="minMax"/>
        </c:scaling>
        <c:delete val="0"/>
        <c:axPos val="b"/>
        <c:numFmt formatCode="mmm\-yy" sourceLinked="0"/>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72672"/>
        <c:crosses val="autoZero"/>
        <c:auto val="1"/>
        <c:lblOffset val="100"/>
        <c:baseTimeUnit val="months"/>
        <c:majorUnit val="48"/>
        <c:majorTimeUnit val="months"/>
      </c:dateAx>
      <c:valAx>
        <c:axId val="714472672"/>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89528"/>
        <c:crosses val="autoZero"/>
        <c:crossBetween val="between"/>
      </c:valAx>
      <c:spPr>
        <a:noFill/>
        <a:ln w="12700">
          <a:solidFill>
            <a:schemeClr val="tx1"/>
          </a:solidFill>
        </a:ln>
        <a:effectLst/>
      </c:spPr>
    </c:plotArea>
    <c:legend>
      <c:legendPos val="b"/>
      <c:layout>
        <c:manualLayout>
          <c:xMode val="edge"/>
          <c:yMode val="edge"/>
          <c:x val="9.1109011279858682E-2"/>
          <c:y val="0.21009098893027042"/>
          <c:w val="0.43342945156281126"/>
          <c:h val="0.1403715730192034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a:t>GROSS STATE PRODUCT</a:t>
            </a:r>
          </a:p>
          <a:p>
            <a:pPr algn="ctr">
              <a:defRPr/>
            </a:pPr>
            <a:r>
              <a:rPr lang="en-AU"/>
              <a:t>Western</a:t>
            </a:r>
            <a:r>
              <a:rPr lang="en-AU" baseline="0"/>
              <a:t> Australia, Chain Volume Measure</a:t>
            </a:r>
            <a:endParaRPr lang="en-AU"/>
          </a:p>
        </c:rich>
      </c:tx>
      <c:overlay val="0"/>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114311397579967E-2"/>
          <c:y val="0.17029587370775756"/>
          <c:w val="0.88247358729064596"/>
          <c:h val="0.69594102367403543"/>
        </c:manualLayout>
      </c:layout>
      <c:barChart>
        <c:barDir val="col"/>
        <c:grouping val="clustered"/>
        <c:varyColors val="0"/>
        <c:ser>
          <c:idx val="0"/>
          <c:order val="0"/>
          <c:tx>
            <c:strRef>
              <c:f>'S9 and S14 Data'!$C$7</c:f>
              <c:strCache>
                <c:ptCount val="1"/>
                <c:pt idx="0">
                  <c:v>Western Australia</c:v>
                </c:pt>
              </c:strCache>
            </c:strRef>
          </c:tx>
          <c:spPr>
            <a:solidFill>
              <a:srgbClr val="00B0F0"/>
            </a:solidFill>
            <a:ln>
              <a:noFill/>
            </a:ln>
            <a:effectLst/>
          </c:spPr>
          <c:invertIfNegative val="0"/>
          <c:dPt>
            <c:idx val="20"/>
            <c:invertIfNegative val="0"/>
            <c:bubble3D val="0"/>
            <c:spPr>
              <a:solidFill>
                <a:srgbClr val="002060"/>
              </a:solidFill>
              <a:ln>
                <a:noFill/>
              </a:ln>
              <a:effectLst/>
            </c:spPr>
            <c:extLst>
              <c:ext xmlns:c16="http://schemas.microsoft.com/office/drawing/2014/chart" uri="{C3380CC4-5D6E-409C-BE32-E72D297353CC}">
                <c16:uniqueId val="{00000001-2DBA-4D7C-8E77-CBB9C516C7AF}"/>
              </c:ext>
            </c:extLst>
          </c:dPt>
          <c:dPt>
            <c:idx val="21"/>
            <c:invertIfNegative val="0"/>
            <c:bubble3D val="0"/>
            <c:spPr>
              <a:solidFill>
                <a:srgbClr val="002060"/>
              </a:solidFill>
              <a:ln>
                <a:noFill/>
              </a:ln>
              <a:effectLst/>
            </c:spPr>
            <c:extLst>
              <c:ext xmlns:c16="http://schemas.microsoft.com/office/drawing/2014/chart" uri="{C3380CC4-5D6E-409C-BE32-E72D297353CC}">
                <c16:uniqueId val="{00000003-2DBA-4D7C-8E77-CBB9C516C7AF}"/>
              </c:ext>
            </c:extLst>
          </c:dPt>
          <c:dPt>
            <c:idx val="22"/>
            <c:invertIfNegative val="0"/>
            <c:bubble3D val="0"/>
            <c:spPr>
              <a:solidFill>
                <a:srgbClr val="002060"/>
              </a:solidFill>
              <a:ln>
                <a:noFill/>
              </a:ln>
              <a:effectLst/>
            </c:spPr>
            <c:extLst>
              <c:ext xmlns:c16="http://schemas.microsoft.com/office/drawing/2014/chart" uri="{C3380CC4-5D6E-409C-BE32-E72D297353CC}">
                <c16:uniqueId val="{00000005-2DBA-4D7C-8E77-CBB9C516C7AF}"/>
              </c:ext>
            </c:extLst>
          </c:dPt>
          <c:dPt>
            <c:idx val="23"/>
            <c:invertIfNegative val="0"/>
            <c:bubble3D val="0"/>
            <c:spPr>
              <a:solidFill>
                <a:srgbClr val="002060"/>
              </a:solidFill>
              <a:ln>
                <a:noFill/>
              </a:ln>
              <a:effectLst/>
            </c:spPr>
            <c:extLst>
              <c:ext xmlns:c16="http://schemas.microsoft.com/office/drawing/2014/chart" uri="{C3380CC4-5D6E-409C-BE32-E72D297353CC}">
                <c16:uniqueId val="{00000007-2DBA-4D7C-8E77-CBB9C516C7AF}"/>
              </c:ext>
            </c:extLst>
          </c:dPt>
          <c:dPt>
            <c:idx val="24"/>
            <c:invertIfNegative val="0"/>
            <c:bubble3D val="0"/>
            <c:spPr>
              <a:solidFill>
                <a:srgbClr val="002060"/>
              </a:solidFill>
              <a:ln>
                <a:noFill/>
              </a:ln>
              <a:effectLst/>
            </c:spPr>
            <c:extLst>
              <c:ext xmlns:c16="http://schemas.microsoft.com/office/drawing/2014/chart" uri="{C3380CC4-5D6E-409C-BE32-E72D297353CC}">
                <c16:uniqueId val="{00000009-2DBA-4D7C-8E77-CBB9C516C7AF}"/>
              </c:ext>
            </c:extLst>
          </c:dPt>
          <c:cat>
            <c:strRef>
              <c:f>'S9 and S14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'S9 and S14 Data'!$C$26:$C$50</c:f>
              <c:numCache>
                <c:formatCode>0.0</c:formatCode>
                <c:ptCount val="25"/>
                <c:pt idx="0">
                  <c:v>5.596553512306035</c:v>
                </c:pt>
                <c:pt idx="1">
                  <c:v>3.1986627379873012</c:v>
                </c:pt>
                <c:pt idx="2">
                  <c:v>3.9478380233356258</c:v>
                </c:pt>
                <c:pt idx="3">
                  <c:v>1.5159918654094939</c:v>
                </c:pt>
                <c:pt idx="4">
                  <c:v>6.5570500646078944</c:v>
                </c:pt>
                <c:pt idx="5">
                  <c:v>5.1744905267270047</c:v>
                </c:pt>
                <c:pt idx="6">
                  <c:v>6.0318811421496532</c:v>
                </c:pt>
                <c:pt idx="7">
                  <c:v>3.6942163838715514</c:v>
                </c:pt>
                <c:pt idx="8">
                  <c:v>4.7449801881945586</c:v>
                </c:pt>
                <c:pt idx="9">
                  <c:v>6.4577468100974977</c:v>
                </c:pt>
                <c:pt idx="10">
                  <c:v>4.9602373138096345</c:v>
                </c:pt>
                <c:pt idx="11">
                  <c:v>3.5568464031653813</c:v>
                </c:pt>
                <c:pt idx="12">
                  <c:v>4.6430603783664592</c:v>
                </c:pt>
                <c:pt idx="13">
                  <c:v>4.2500416181121992</c:v>
                </c:pt>
                <c:pt idx="14">
                  <c:v>9.4406208581511599</c:v>
                </c:pt>
                <c:pt idx="15">
                  <c:v>6.0212543469273516</c:v>
                </c:pt>
                <c:pt idx="16">
                  <c:v>5.940316994288608</c:v>
                </c:pt>
                <c:pt idx="17">
                  <c:v>2.6721920548728129</c:v>
                </c:pt>
                <c:pt idx="18">
                  <c:v>1.0442630901920991</c:v>
                </c:pt>
                <c:pt idx="19">
                  <c:v>-2.6834348299739963</c:v>
                </c:pt>
                <c:pt idx="20" formatCode="0.00">
                  <c:v>2.5</c:v>
                </c:pt>
                <c:pt idx="21" formatCode="0.00">
                  <c:v>3.25</c:v>
                </c:pt>
                <c:pt idx="22" formatCode="0.00">
                  <c:v>3.75</c:v>
                </c:pt>
                <c:pt idx="23" formatCode="0.00">
                  <c:v>3</c:v>
                </c:pt>
                <c:pt idx="24" formatCode="0.00">
                  <c:v>3</c:v>
                </c:pt>
              </c:numCache>
            </c:numRef>
          </c:val>
          <c:extLst>
            <c:ext xmlns:c16="http://schemas.microsoft.com/office/drawing/2014/chart" uri="{C3380CC4-5D6E-409C-BE32-E72D297353CC}">
              <c16:uniqueId val="{0000000A-2DBA-4D7C-8E77-CBB9C516C7AF}"/>
            </c:ext>
          </c:extLst>
        </c:ser>
        <c:dLbls>
          <c:showLegendKey val="0"/>
          <c:showVal val="0"/>
          <c:showCatName val="0"/>
          <c:showSerName val="0"/>
          <c:showPercent val="0"/>
          <c:showBubbleSize val="0"/>
        </c:dLbls>
        <c:gapWidth val="35"/>
        <c:axId val="714445232"/>
        <c:axId val="714476592"/>
      </c:barChart>
      <c:lineChart>
        <c:grouping val="standard"/>
        <c:varyColors val="0"/>
        <c:ser>
          <c:idx val="1"/>
          <c:order val="1"/>
          <c:tx>
            <c:strRef>
              <c:f>'S9 and S14 Data'!$F$9</c:f>
              <c:strCache>
                <c:ptCount val="1"/>
                <c:pt idx="0">
                  <c:v>Historical Average GSP</c:v>
                </c:pt>
              </c:strCache>
            </c:strRef>
          </c:tx>
          <c:spPr>
            <a:ln w="38100" cap="rnd">
              <a:solidFill>
                <a:schemeClr val="bg1">
                  <a:lumMod val="50000"/>
                </a:schemeClr>
              </a:solidFill>
              <a:round/>
            </a:ln>
            <a:effectLst/>
          </c:spPr>
          <c:marker>
            <c:symbol val="none"/>
          </c:marker>
          <c:cat>
            <c:strRef>
              <c:f>'S9 and S14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'S9 and S14 Data'!$F$26:$F$50</c:f>
              <c:numCache>
                <c:formatCode>0.0</c:formatCode>
                <c:ptCount val="25"/>
                <c:pt idx="0">
                  <c:v>4.3205846359982258</c:v>
                </c:pt>
                <c:pt idx="1">
                  <c:v>4.3205846359982258</c:v>
                </c:pt>
                <c:pt idx="2">
                  <c:v>4.3205846359982258</c:v>
                </c:pt>
                <c:pt idx="3">
                  <c:v>4.3205846359982258</c:v>
                </c:pt>
                <c:pt idx="4">
                  <c:v>4.3205846359982258</c:v>
                </c:pt>
                <c:pt idx="5">
                  <c:v>4.3205846359982258</c:v>
                </c:pt>
                <c:pt idx="6">
                  <c:v>4.3205846359982258</c:v>
                </c:pt>
                <c:pt idx="7">
                  <c:v>4.3205846359982258</c:v>
                </c:pt>
                <c:pt idx="8">
                  <c:v>4.3205846359982258</c:v>
                </c:pt>
                <c:pt idx="9">
                  <c:v>4.3205846359982258</c:v>
                </c:pt>
                <c:pt idx="10">
                  <c:v>4.3205846359982258</c:v>
                </c:pt>
                <c:pt idx="11">
                  <c:v>4.3205846359982258</c:v>
                </c:pt>
                <c:pt idx="12">
                  <c:v>4.3205846359982258</c:v>
                </c:pt>
                <c:pt idx="13">
                  <c:v>4.3205846359982258</c:v>
                </c:pt>
                <c:pt idx="14">
                  <c:v>4.3205846359982258</c:v>
                </c:pt>
                <c:pt idx="15">
                  <c:v>4.3205846359982258</c:v>
                </c:pt>
                <c:pt idx="16">
                  <c:v>4.3205846359982258</c:v>
                </c:pt>
                <c:pt idx="17">
                  <c:v>4.3205846359982258</c:v>
                </c:pt>
                <c:pt idx="18">
                  <c:v>4.3205846359982258</c:v>
                </c:pt>
                <c:pt idx="19">
                  <c:v>4.3205846359982258</c:v>
                </c:pt>
                <c:pt idx="20">
                  <c:v>4.3205846359982258</c:v>
                </c:pt>
                <c:pt idx="21">
                  <c:v>4.3205846359982258</c:v>
                </c:pt>
                <c:pt idx="22">
                  <c:v>4.3205846359982258</c:v>
                </c:pt>
                <c:pt idx="23">
                  <c:v>4.3205846359982258</c:v>
                </c:pt>
                <c:pt idx="24">
                  <c:v>4.3205846359982258</c:v>
                </c:pt>
              </c:numCache>
            </c:numRef>
          </c:val>
          <c:smooth val="0"/>
          <c:extLst>
            <c:ext xmlns:c16="http://schemas.microsoft.com/office/drawing/2014/chart" uri="{C3380CC4-5D6E-409C-BE32-E72D297353CC}">
              <c16:uniqueId val="{0000000B-2DBA-4D7C-8E77-CBB9C516C7AF}"/>
            </c:ext>
          </c:extLst>
        </c:ser>
        <c:ser>
          <c:idx val="2"/>
          <c:order val="2"/>
          <c:tx>
            <c:v>2017-18 Budget</c:v>
          </c:tx>
          <c:spPr>
            <a:ln w="38100" cap="rnd">
              <a:solidFill>
                <a:srgbClr val="E46C0A"/>
              </a:solidFill>
              <a:round/>
            </a:ln>
            <a:effectLst/>
          </c:spPr>
          <c:marker>
            <c:symbol val="square"/>
            <c:size val="7"/>
            <c:spPr>
              <a:solidFill>
                <a:srgbClr val="E46C0A"/>
              </a:solidFill>
              <a:ln w="9525">
                <a:solidFill>
                  <a:srgbClr val="E46C0A"/>
                </a:solidFill>
              </a:ln>
              <a:effectLst/>
            </c:spPr>
          </c:marker>
          <c:cat>
            <c:strRef>
              <c:f>'S9 and S14 Data'!$A$26:$A$50</c:f>
              <c:strCache>
                <c:ptCount val="25"/>
                <c:pt idx="0">
                  <c:v>1997-98</c:v>
                </c:pt>
                <c:pt idx="1">
                  <c:v>1998-99</c:v>
                </c:pt>
                <c:pt idx="2">
                  <c:v>1999-00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2013-14</c:v>
                </c:pt>
                <c:pt idx="17">
                  <c:v>2014-15</c:v>
                </c:pt>
                <c:pt idx="18">
                  <c:v>2015-16</c:v>
                </c:pt>
                <c:pt idx="19">
                  <c:v>2016-17</c:v>
                </c:pt>
                <c:pt idx="20">
                  <c:v>2017-18</c:v>
                </c:pt>
                <c:pt idx="21">
                  <c:v>2018-19</c:v>
                </c:pt>
                <c:pt idx="22">
                  <c:v>2019-20</c:v>
                </c:pt>
                <c:pt idx="23">
                  <c:v>2020-21</c:v>
                </c:pt>
                <c:pt idx="24">
                  <c:v>2021-22</c:v>
                </c:pt>
              </c:strCache>
            </c:strRef>
          </c:cat>
          <c:val>
            <c:numRef>
              <c:f>'S9 and S14 Data'!$D$26:$D$50</c:f>
              <c:numCache>
                <c:formatCode>General</c:formatCode>
                <c:ptCount val="25"/>
                <c:pt idx="19" formatCode="0.00">
                  <c:v>0.25</c:v>
                </c:pt>
                <c:pt idx="20" formatCode="0.00">
                  <c:v>3</c:v>
                </c:pt>
                <c:pt idx="21" formatCode="0.00">
                  <c:v>3.25</c:v>
                </c:pt>
                <c:pt idx="22" formatCode="0.00">
                  <c:v>3</c:v>
                </c:pt>
                <c:pt idx="23" formatCode="0.00">
                  <c:v>3</c:v>
                </c:pt>
              </c:numCache>
            </c:numRef>
          </c:val>
          <c:smooth val="0"/>
          <c:extLst>
            <c:ext xmlns:c16="http://schemas.microsoft.com/office/drawing/2014/chart" uri="{C3380CC4-5D6E-409C-BE32-E72D297353CC}">
              <c16:uniqueId val="{0000000C-2DBA-4D7C-8E77-CBB9C516C7AF}"/>
            </c:ext>
          </c:extLst>
        </c:ser>
        <c:dLbls>
          <c:showLegendKey val="0"/>
          <c:showVal val="0"/>
          <c:showCatName val="0"/>
          <c:showSerName val="0"/>
          <c:showPercent val="0"/>
          <c:showBubbleSize val="0"/>
        </c:dLbls>
        <c:marker val="1"/>
        <c:smooth val="0"/>
        <c:axId val="714445232"/>
        <c:axId val="714476592"/>
      </c:lineChart>
      <c:catAx>
        <c:axId val="714445232"/>
        <c:scaling>
          <c:orientation val="minMax"/>
        </c:scaling>
        <c:delete val="0"/>
        <c:axPos val="b"/>
        <c:numFmt formatCode="mmm\-yy" sourceLinked="0"/>
        <c:majorTickMark val="out"/>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76592"/>
        <c:crossesAt val="0"/>
        <c:auto val="1"/>
        <c:lblAlgn val="ctr"/>
        <c:lblOffset val="100"/>
        <c:tickLblSkip val="4"/>
        <c:noMultiLvlLbl val="0"/>
      </c:catAx>
      <c:valAx>
        <c:axId val="714476592"/>
        <c:scaling>
          <c:orientation val="minMax"/>
          <c:max val="1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45232"/>
        <c:crosses val="autoZero"/>
        <c:crossBetween val="between"/>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8660271622037148E-2"/>
          <c:y val="0.14672559022863824"/>
          <c:w val="0.87936295343311588"/>
          <c:h val="0.69678257535894828"/>
        </c:manualLayout>
      </c:layout>
      <c:barChart>
        <c:barDir val="col"/>
        <c:grouping val="stacked"/>
        <c:varyColors val="0"/>
        <c:ser>
          <c:idx val="4"/>
          <c:order val="0"/>
          <c:tx>
            <c:v>Net Exports</c:v>
          </c:tx>
          <c:spPr>
            <a:solidFill>
              <a:srgbClr val="00B0F0"/>
            </a:solidFill>
          </c:spPr>
          <c:invertIfNegative val="0"/>
          <c:cat>
            <c:strRef>
              <c:f>'Data - GSP Contrib.'!$B$5:$G$5</c:f>
              <c:strCache>
                <c:ptCount val="6"/>
                <c:pt idx="0">
                  <c:v>2016-17</c:v>
                </c:pt>
                <c:pt idx="1">
                  <c:v>2017-18</c:v>
                </c:pt>
                <c:pt idx="2">
                  <c:v>2018-19</c:v>
                </c:pt>
                <c:pt idx="3">
                  <c:v>2019-20</c:v>
                </c:pt>
                <c:pt idx="4">
                  <c:v>2020-21</c:v>
                </c:pt>
                <c:pt idx="5">
                  <c:v>2021-22</c:v>
                </c:pt>
              </c:strCache>
            </c:strRef>
          </c:cat>
          <c:val>
            <c:numRef>
              <c:f>'Data - GSP Contrib.'!$B$16:$G$16</c:f>
              <c:numCache>
                <c:formatCode>0.0</c:formatCode>
                <c:ptCount val="6"/>
                <c:pt idx="0">
                  <c:v>3.8396200032556838</c:v>
                </c:pt>
                <c:pt idx="1">
                  <c:v>3.1211377127367537</c:v>
                </c:pt>
                <c:pt idx="2">
                  <c:v>4.1476465349167597</c:v>
                </c:pt>
                <c:pt idx="3">
                  <c:v>1.4491713774558685</c:v>
                </c:pt>
                <c:pt idx="4">
                  <c:v>0.6000061837998949</c:v>
                </c:pt>
                <c:pt idx="5">
                  <c:v>0.45528510562173918</c:v>
                </c:pt>
              </c:numCache>
            </c:numRef>
          </c:val>
          <c:extLst>
            <c:ext xmlns:c16="http://schemas.microsoft.com/office/drawing/2014/chart" uri="{C3380CC4-5D6E-409C-BE32-E72D297353CC}">
              <c16:uniqueId val="{00000000-D141-4316-96AA-35C0FC94A078}"/>
            </c:ext>
          </c:extLst>
        </c:ser>
        <c:ser>
          <c:idx val="0"/>
          <c:order val="1"/>
          <c:tx>
            <c:v>Household Consumption</c:v>
          </c:tx>
          <c:spPr>
            <a:solidFill>
              <a:srgbClr val="002060"/>
            </a:solidFill>
          </c:spPr>
          <c:invertIfNegative val="0"/>
          <c:cat>
            <c:strRef>
              <c:f>'Data - GSP Contrib.'!$B$5:$G$5</c:f>
              <c:strCache>
                <c:ptCount val="6"/>
                <c:pt idx="0">
                  <c:v>2016-17</c:v>
                </c:pt>
                <c:pt idx="1">
                  <c:v>2017-18</c:v>
                </c:pt>
                <c:pt idx="2">
                  <c:v>2018-19</c:v>
                </c:pt>
                <c:pt idx="3">
                  <c:v>2019-20</c:v>
                </c:pt>
                <c:pt idx="4">
                  <c:v>2020-21</c:v>
                </c:pt>
                <c:pt idx="5">
                  <c:v>2021-22</c:v>
                </c:pt>
              </c:strCache>
            </c:strRef>
          </c:cat>
          <c:val>
            <c:numRef>
              <c:f>'Data - GSP Contrib.'!$B$22:$G$22</c:f>
              <c:numCache>
                <c:formatCode>0.0</c:formatCode>
                <c:ptCount val="6"/>
                <c:pt idx="0">
                  <c:v>0.46790020911508012</c:v>
                </c:pt>
                <c:pt idx="1">
                  <c:v>0.8011651197502101</c:v>
                </c:pt>
                <c:pt idx="2">
                  <c:v>1.0639118822355016</c:v>
                </c:pt>
                <c:pt idx="3">
                  <c:v>1.4635705444506435</c:v>
                </c:pt>
                <c:pt idx="4">
                  <c:v>1.624069236866742</c:v>
                </c:pt>
                <c:pt idx="5">
                  <c:v>1.6325770281632184</c:v>
                </c:pt>
              </c:numCache>
            </c:numRef>
          </c:val>
          <c:extLst>
            <c:ext xmlns:c16="http://schemas.microsoft.com/office/drawing/2014/chart" uri="{C3380CC4-5D6E-409C-BE32-E72D297353CC}">
              <c16:uniqueId val="{00000001-D141-4316-96AA-35C0FC94A078}"/>
            </c:ext>
          </c:extLst>
        </c:ser>
        <c:ser>
          <c:idx val="1"/>
          <c:order val="2"/>
          <c:tx>
            <c:v>Business Investment</c:v>
          </c:tx>
          <c:spPr>
            <a:solidFill>
              <a:srgbClr val="00FFFF"/>
            </a:solidFill>
          </c:spPr>
          <c:invertIfNegative val="0"/>
          <c:cat>
            <c:strRef>
              <c:f>'Data - GSP Contrib.'!$B$5:$G$5</c:f>
              <c:strCache>
                <c:ptCount val="6"/>
                <c:pt idx="0">
                  <c:v>2016-17</c:v>
                </c:pt>
                <c:pt idx="1">
                  <c:v>2017-18</c:v>
                </c:pt>
                <c:pt idx="2">
                  <c:v>2018-19</c:v>
                </c:pt>
                <c:pt idx="3">
                  <c:v>2019-20</c:v>
                </c:pt>
                <c:pt idx="4">
                  <c:v>2020-21</c:v>
                </c:pt>
                <c:pt idx="5">
                  <c:v>2021-22</c:v>
                </c:pt>
              </c:strCache>
            </c:strRef>
          </c:cat>
          <c:val>
            <c:numRef>
              <c:f>'Data - GSP Contrib.'!$B$24:$G$24</c:f>
              <c:numCache>
                <c:formatCode>0.0</c:formatCode>
                <c:ptCount val="6"/>
                <c:pt idx="0">
                  <c:v>-6.346913987336225</c:v>
                </c:pt>
                <c:pt idx="1">
                  <c:v>-1.1622769695306079</c:v>
                </c:pt>
                <c:pt idx="2">
                  <c:v>-2.0570177782555641</c:v>
                </c:pt>
                <c:pt idx="3">
                  <c:v>0.73989949625909113</c:v>
                </c:pt>
                <c:pt idx="4">
                  <c:v>0.89740714233727437</c:v>
                </c:pt>
                <c:pt idx="5">
                  <c:v>0.80169646675466943</c:v>
                </c:pt>
              </c:numCache>
            </c:numRef>
          </c:val>
          <c:extLst>
            <c:ext xmlns:c16="http://schemas.microsoft.com/office/drawing/2014/chart" uri="{C3380CC4-5D6E-409C-BE32-E72D297353CC}">
              <c16:uniqueId val="{00000002-D141-4316-96AA-35C0FC94A078}"/>
            </c:ext>
          </c:extLst>
        </c:ser>
        <c:ser>
          <c:idx val="5"/>
          <c:order val="3"/>
          <c:tx>
            <c:v>Government Spending</c:v>
          </c:tx>
          <c:spPr>
            <a:pattFill prst="dkUpDiag">
              <a:fgClr>
                <a:sysClr val="window" lastClr="FFFFFF"/>
              </a:fgClr>
              <a:bgClr>
                <a:srgbClr val="7F7F7F"/>
              </a:bgClr>
            </a:pattFill>
          </c:spPr>
          <c:invertIfNegative val="0"/>
          <c:cat>
            <c:strRef>
              <c:f>'Data - GSP Contrib.'!$B$5:$G$5</c:f>
              <c:strCache>
                <c:ptCount val="6"/>
                <c:pt idx="0">
                  <c:v>2016-17</c:v>
                </c:pt>
                <c:pt idx="1">
                  <c:v>2017-18</c:v>
                </c:pt>
                <c:pt idx="2">
                  <c:v>2018-19</c:v>
                </c:pt>
                <c:pt idx="3">
                  <c:v>2019-20</c:v>
                </c:pt>
                <c:pt idx="4">
                  <c:v>2020-21</c:v>
                </c:pt>
                <c:pt idx="5">
                  <c:v>2021-22</c:v>
                </c:pt>
              </c:strCache>
            </c:strRef>
          </c:cat>
          <c:val>
            <c:numRef>
              <c:f>'Data - GSP Contrib.'!$B$25:$G$25</c:f>
              <c:numCache>
                <c:formatCode>0.0</c:formatCode>
                <c:ptCount val="6"/>
                <c:pt idx="0">
                  <c:v>0.55388365521472904</c:v>
                </c:pt>
                <c:pt idx="1">
                  <c:v>0.46714503842986604</c:v>
                </c:pt>
                <c:pt idx="2">
                  <c:v>0.52397135210812751</c:v>
                </c:pt>
                <c:pt idx="3">
                  <c:v>0.51866155861189578</c:v>
                </c:pt>
                <c:pt idx="4">
                  <c:v>0.30622332671583985</c:v>
                </c:pt>
                <c:pt idx="5">
                  <c:v>0.31065691112390509</c:v>
                </c:pt>
              </c:numCache>
            </c:numRef>
          </c:val>
          <c:extLst>
            <c:ext xmlns:c16="http://schemas.microsoft.com/office/drawing/2014/chart" uri="{C3380CC4-5D6E-409C-BE32-E72D297353CC}">
              <c16:uniqueId val="{00000003-D141-4316-96AA-35C0FC94A078}"/>
            </c:ext>
          </c:extLst>
        </c:ser>
        <c:ser>
          <c:idx val="2"/>
          <c:order val="4"/>
          <c:tx>
            <c:v>Dwelling Investment</c:v>
          </c:tx>
          <c:spPr>
            <a:solidFill>
              <a:srgbClr val="666699"/>
            </a:solidFill>
          </c:spPr>
          <c:invertIfNegative val="0"/>
          <c:cat>
            <c:strRef>
              <c:f>'Data - GSP Contrib.'!$B$5:$G$5</c:f>
              <c:strCache>
                <c:ptCount val="6"/>
                <c:pt idx="0">
                  <c:v>2016-17</c:v>
                </c:pt>
                <c:pt idx="1">
                  <c:v>2017-18</c:v>
                </c:pt>
                <c:pt idx="2">
                  <c:v>2018-19</c:v>
                </c:pt>
                <c:pt idx="3">
                  <c:v>2019-20</c:v>
                </c:pt>
                <c:pt idx="4">
                  <c:v>2020-21</c:v>
                </c:pt>
                <c:pt idx="5">
                  <c:v>2021-22</c:v>
                </c:pt>
              </c:strCache>
            </c:strRef>
          </c:cat>
          <c:val>
            <c:numRef>
              <c:f>'Data - GSP Contrib.'!$B$9:$G$9</c:f>
              <c:numCache>
                <c:formatCode>0.0</c:formatCode>
                <c:ptCount val="6"/>
                <c:pt idx="0">
                  <c:v>-1.1186195900342681</c:v>
                </c:pt>
                <c:pt idx="1">
                  <c:v>-0.24767602250892143</c:v>
                </c:pt>
                <c:pt idx="2">
                  <c:v>0.1746281251644522</c:v>
                </c:pt>
                <c:pt idx="3">
                  <c:v>0.20989240816697063</c:v>
                </c:pt>
                <c:pt idx="4">
                  <c:v>0.12616555298184656</c:v>
                </c:pt>
                <c:pt idx="5">
                  <c:v>8.915544529389878E-2</c:v>
                </c:pt>
              </c:numCache>
            </c:numRef>
          </c:val>
          <c:extLst>
            <c:ext xmlns:c16="http://schemas.microsoft.com/office/drawing/2014/chart" uri="{C3380CC4-5D6E-409C-BE32-E72D297353CC}">
              <c16:uniqueId val="{00000004-D141-4316-96AA-35C0FC94A078}"/>
            </c:ext>
          </c:extLst>
        </c:ser>
        <c:ser>
          <c:idx val="6"/>
          <c:order val="6"/>
          <c:tx>
            <c:v>Balancing Item</c:v>
          </c:tx>
          <c:spPr>
            <a:solidFill>
              <a:srgbClr val="000000"/>
            </a:solidFill>
          </c:spPr>
          <c:invertIfNegative val="0"/>
          <c:cat>
            <c:strRef>
              <c:f>'Data - GSP Contrib.'!$B$5:$G$5</c:f>
              <c:strCache>
                <c:ptCount val="6"/>
                <c:pt idx="0">
                  <c:v>2016-17</c:v>
                </c:pt>
                <c:pt idx="1">
                  <c:v>2017-18</c:v>
                </c:pt>
                <c:pt idx="2">
                  <c:v>2018-19</c:v>
                </c:pt>
                <c:pt idx="3">
                  <c:v>2019-20</c:v>
                </c:pt>
                <c:pt idx="4">
                  <c:v>2020-21</c:v>
                </c:pt>
                <c:pt idx="5">
                  <c:v>2021-22</c:v>
                </c:pt>
              </c:strCache>
            </c:strRef>
          </c:cat>
          <c:val>
            <c:numRef>
              <c:f>'Data - GSP Contrib.'!$B$17:$G$17</c:f>
              <c:numCache>
                <c:formatCode>0.0</c:formatCode>
                <c:ptCount val="6"/>
                <c:pt idx="0">
                  <c:v>6.6783259106523466E-3</c:v>
                </c:pt>
                <c:pt idx="1">
                  <c:v>-0.43115664654036412</c:v>
                </c:pt>
                <c:pt idx="2">
                  <c:v>-0.58418440971100527</c:v>
                </c:pt>
                <c:pt idx="3">
                  <c:v>-0.66452559609260753</c:v>
                </c:pt>
                <c:pt idx="4">
                  <c:v>-0.5415825891460857</c:v>
                </c:pt>
                <c:pt idx="5">
                  <c:v>-0.51146612602103758</c:v>
                </c:pt>
              </c:numCache>
            </c:numRef>
          </c:val>
          <c:extLst>
            <c:ext xmlns:c16="http://schemas.microsoft.com/office/drawing/2014/chart" uri="{C3380CC4-5D6E-409C-BE32-E72D297353CC}">
              <c16:uniqueId val="{00000005-D141-4316-96AA-35C0FC94A078}"/>
            </c:ext>
          </c:extLst>
        </c:ser>
        <c:dLbls>
          <c:showLegendKey val="0"/>
          <c:showVal val="0"/>
          <c:showCatName val="0"/>
          <c:showSerName val="0"/>
          <c:showPercent val="0"/>
          <c:showBubbleSize val="0"/>
        </c:dLbls>
        <c:gapWidth val="64"/>
        <c:overlap val="100"/>
        <c:axId val="714444448"/>
        <c:axId val="714476200"/>
      </c:barChart>
      <c:lineChart>
        <c:grouping val="standard"/>
        <c:varyColors val="0"/>
        <c:ser>
          <c:idx val="3"/>
          <c:order val="5"/>
          <c:tx>
            <c:v>Gross State Product</c:v>
          </c:tx>
          <c:spPr>
            <a:ln w="38100">
              <a:solidFill>
                <a:srgbClr val="E46C0A"/>
              </a:solidFill>
            </a:ln>
          </c:spPr>
          <c:marker>
            <c:symbol val="square"/>
            <c:size val="7"/>
            <c:spPr>
              <a:solidFill>
                <a:srgbClr val="E46C0A"/>
              </a:solidFill>
              <a:ln>
                <a:solidFill>
                  <a:srgbClr val="E46C0A"/>
                </a:solidFill>
              </a:ln>
            </c:spPr>
          </c:marker>
          <c:cat>
            <c:numRef>
              <c:f>[2]WA!$A$26:$A$35</c:f>
              <c:numCache>
                <c:formatCode>General</c:formatCode>
                <c:ptCount val="10"/>
                <c:pt idx="0">
                  <c:v>41061</c:v>
                </c:pt>
                <c:pt idx="1">
                  <c:v>41426</c:v>
                </c:pt>
                <c:pt idx="2">
                  <c:v>41791</c:v>
                </c:pt>
                <c:pt idx="3">
                  <c:v>42156</c:v>
                </c:pt>
                <c:pt idx="4">
                  <c:v>42522</c:v>
                </c:pt>
                <c:pt idx="5">
                  <c:v>42887</c:v>
                </c:pt>
                <c:pt idx="6">
                  <c:v>43252</c:v>
                </c:pt>
                <c:pt idx="7">
                  <c:v>43617</c:v>
                </c:pt>
                <c:pt idx="8">
                  <c:v>43983</c:v>
                </c:pt>
                <c:pt idx="9">
                  <c:v>44348</c:v>
                </c:pt>
              </c:numCache>
            </c:numRef>
          </c:cat>
          <c:val>
            <c:numRef>
              <c:f>'Data - GSP Contrib.'!$B$18:$G$18</c:f>
              <c:numCache>
                <c:formatCode>0.0</c:formatCode>
                <c:ptCount val="6"/>
                <c:pt idx="0">
                  <c:v>-2.6834348299739963</c:v>
                </c:pt>
                <c:pt idx="1">
                  <c:v>2.5</c:v>
                </c:pt>
                <c:pt idx="2">
                  <c:v>3.25</c:v>
                </c:pt>
                <c:pt idx="3">
                  <c:v>3.75</c:v>
                </c:pt>
                <c:pt idx="4">
                  <c:v>3</c:v>
                </c:pt>
                <c:pt idx="5">
                  <c:v>3</c:v>
                </c:pt>
              </c:numCache>
            </c:numRef>
          </c:val>
          <c:smooth val="0"/>
          <c:extLst>
            <c:ext xmlns:c16="http://schemas.microsoft.com/office/drawing/2014/chart" uri="{C3380CC4-5D6E-409C-BE32-E72D297353CC}">
              <c16:uniqueId val="{00000006-D141-4316-96AA-35C0FC94A078}"/>
            </c:ext>
          </c:extLst>
        </c:ser>
        <c:dLbls>
          <c:showLegendKey val="0"/>
          <c:showVal val="0"/>
          <c:showCatName val="0"/>
          <c:showSerName val="0"/>
          <c:showPercent val="0"/>
          <c:showBubbleSize val="0"/>
        </c:dLbls>
        <c:marker val="1"/>
        <c:smooth val="0"/>
        <c:axId val="714444448"/>
        <c:axId val="714476200"/>
      </c:lineChart>
      <c:dateAx>
        <c:axId val="714444448"/>
        <c:scaling>
          <c:orientation val="minMax"/>
        </c:scaling>
        <c:delete val="0"/>
        <c:axPos val="b"/>
        <c:numFmt formatCode="General" sourceLinked="1"/>
        <c:majorTickMark val="out"/>
        <c:minorTickMark val="none"/>
        <c:tickLblPos val="low"/>
        <c:spPr>
          <a:ln w="12700">
            <a:solidFill>
              <a:sysClr val="windowText" lastClr="000000"/>
            </a:solidFill>
          </a:ln>
        </c:spPr>
        <c:crossAx val="714476200"/>
        <c:crosses val="autoZero"/>
        <c:auto val="0"/>
        <c:lblOffset val="100"/>
        <c:baseTimeUnit val="days"/>
        <c:majorUnit val="1"/>
      </c:dateAx>
      <c:valAx>
        <c:axId val="714476200"/>
        <c:scaling>
          <c:orientation val="minMax"/>
        </c:scaling>
        <c:delete val="0"/>
        <c:axPos val="l"/>
        <c:numFmt formatCode="0" sourceLinked="0"/>
        <c:majorTickMark val="out"/>
        <c:minorTickMark val="none"/>
        <c:tickLblPos val="nextTo"/>
        <c:spPr>
          <a:ln w="12700">
            <a:solidFill>
              <a:sysClr val="windowText" lastClr="000000"/>
            </a:solidFill>
          </a:ln>
        </c:spPr>
        <c:crossAx val="714444448"/>
        <c:crosses val="autoZero"/>
        <c:crossBetween val="between"/>
      </c:valAx>
      <c:spPr>
        <a:ln w="12700">
          <a:solidFill>
            <a:sysClr val="windowText" lastClr="000000"/>
          </a:solidFill>
        </a:ln>
      </c:spPr>
    </c:plotArea>
    <c:legend>
      <c:legendPos val="r"/>
      <c:layout>
        <c:manualLayout>
          <c:xMode val="edge"/>
          <c:yMode val="edge"/>
          <c:x val="0.57823103325738845"/>
          <c:y val="0.5520851231841335"/>
          <c:w val="0.37639690423312466"/>
          <c:h val="0.27480009093351521"/>
        </c:manualLayout>
      </c:layout>
      <c:overlay val="0"/>
      <c:txPr>
        <a:bodyPr/>
        <a:lstStyle/>
        <a:p>
          <a:pPr>
            <a:defRPr sz="1600"/>
          </a:pPr>
          <a:endParaRPr lang="en-US"/>
        </a:p>
      </c:txPr>
    </c:legend>
    <c:plotVisOnly val="1"/>
    <c:dispBlanksAs val="gap"/>
    <c:showDLblsOverMax val="0"/>
  </c:chart>
  <c:spPr>
    <a:ln>
      <a:noFill/>
    </a:ln>
  </c:spPr>
  <c:txPr>
    <a:bodyPr/>
    <a:lstStyle/>
    <a:p>
      <a:pPr>
        <a:defRPr sz="2000">
          <a:latin typeface="Arial" panose="020B0604020202020204" pitchFamily="34" charset="0"/>
          <a:cs typeface="Arial" panose="020B0604020202020204" pitchFamily="34" charset="0"/>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a:t>BUSINESS INVESTMENT</a:t>
            </a:r>
          </a:p>
          <a:p>
            <a:pPr algn="ctr">
              <a:defRPr/>
            </a:pPr>
            <a:r>
              <a:rPr lang="en-AU"/>
              <a:t>Western</a:t>
            </a:r>
            <a:r>
              <a:rPr lang="en-AU" baseline="0"/>
              <a:t> Australia, Chain Volume Measure</a:t>
            </a:r>
            <a:endParaRPr lang="en-AU"/>
          </a:p>
        </c:rich>
      </c:tx>
      <c:overlay val="0"/>
      <c:spPr>
        <a:noFill/>
        <a:ln>
          <a:noFill/>
        </a:ln>
        <a:effectLst/>
      </c:spPr>
      <c:txPr>
        <a:bodyPr rot="0" spcFirstLastPara="1" vertOverflow="ellipsis" vert="horz" wrap="square" anchor="ctr" anchorCtr="1"/>
        <a:lstStyle/>
        <a:p>
          <a:pPr algn="ctr">
            <a:defRPr sz="2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7.0572084481175398E-2"/>
          <c:y val="0.17029582711762162"/>
          <c:w val="0.88247358729064596"/>
          <c:h val="0.71246623405388554"/>
        </c:manualLayout>
      </c:layout>
      <c:barChart>
        <c:barDir val="col"/>
        <c:grouping val="clustered"/>
        <c:varyColors val="0"/>
        <c:ser>
          <c:idx val="0"/>
          <c:order val="0"/>
          <c:tx>
            <c:strRef>
              <c:f>'S10 Data'!$C$6</c:f>
              <c:strCache>
                <c:ptCount val="1"/>
                <c:pt idx="0">
                  <c:v>Business Investment</c:v>
                </c:pt>
              </c:strCache>
            </c:strRef>
          </c:tx>
          <c:spPr>
            <a:solidFill>
              <a:srgbClr val="00B0F0"/>
            </a:solidFill>
            <a:ln>
              <a:noFill/>
            </a:ln>
            <a:effectLst/>
          </c:spPr>
          <c:invertIfNegative val="0"/>
          <c:dPt>
            <c:idx val="26"/>
            <c:invertIfNegative val="0"/>
            <c:bubble3D val="0"/>
            <c:spPr>
              <a:solidFill>
                <a:srgbClr val="002060"/>
              </a:solidFill>
              <a:ln>
                <a:noFill/>
              </a:ln>
              <a:effectLst/>
            </c:spPr>
            <c:extLst>
              <c:ext xmlns:c16="http://schemas.microsoft.com/office/drawing/2014/chart" uri="{C3380CC4-5D6E-409C-BE32-E72D297353CC}">
                <c16:uniqueId val="{00000001-5830-4855-9A0D-075C6F4605BD}"/>
              </c:ext>
            </c:extLst>
          </c:dPt>
          <c:dPt>
            <c:idx val="27"/>
            <c:invertIfNegative val="0"/>
            <c:bubble3D val="0"/>
            <c:spPr>
              <a:solidFill>
                <a:srgbClr val="002060"/>
              </a:solidFill>
              <a:ln>
                <a:noFill/>
              </a:ln>
              <a:effectLst/>
            </c:spPr>
            <c:extLst>
              <c:ext xmlns:c16="http://schemas.microsoft.com/office/drawing/2014/chart" uri="{C3380CC4-5D6E-409C-BE32-E72D297353CC}">
                <c16:uniqueId val="{00000003-5830-4855-9A0D-075C6F4605BD}"/>
              </c:ext>
            </c:extLst>
          </c:dPt>
          <c:dPt>
            <c:idx val="28"/>
            <c:invertIfNegative val="0"/>
            <c:bubble3D val="0"/>
            <c:spPr>
              <a:solidFill>
                <a:srgbClr val="002060"/>
              </a:solidFill>
              <a:ln>
                <a:noFill/>
              </a:ln>
              <a:effectLst/>
            </c:spPr>
            <c:extLst>
              <c:ext xmlns:c16="http://schemas.microsoft.com/office/drawing/2014/chart" uri="{C3380CC4-5D6E-409C-BE32-E72D297353CC}">
                <c16:uniqueId val="{00000005-5830-4855-9A0D-075C6F4605BD}"/>
              </c:ext>
            </c:extLst>
          </c:dPt>
          <c:dPt>
            <c:idx val="29"/>
            <c:invertIfNegative val="0"/>
            <c:bubble3D val="0"/>
            <c:spPr>
              <a:solidFill>
                <a:srgbClr val="002060"/>
              </a:solidFill>
              <a:ln>
                <a:noFill/>
              </a:ln>
              <a:effectLst/>
            </c:spPr>
            <c:extLst>
              <c:ext xmlns:c16="http://schemas.microsoft.com/office/drawing/2014/chart" uri="{C3380CC4-5D6E-409C-BE32-E72D297353CC}">
                <c16:uniqueId val="{00000007-5830-4855-9A0D-075C6F4605BD}"/>
              </c:ext>
            </c:extLst>
          </c:dPt>
          <c:dPt>
            <c:idx val="30"/>
            <c:invertIfNegative val="0"/>
            <c:bubble3D val="0"/>
            <c:spPr>
              <a:solidFill>
                <a:srgbClr val="002060"/>
              </a:solidFill>
              <a:ln>
                <a:noFill/>
              </a:ln>
              <a:effectLst/>
            </c:spPr>
            <c:extLst>
              <c:ext xmlns:c16="http://schemas.microsoft.com/office/drawing/2014/chart" uri="{C3380CC4-5D6E-409C-BE32-E72D297353CC}">
                <c16:uniqueId val="{00000009-5830-4855-9A0D-075C6F4605BD}"/>
              </c:ext>
            </c:extLst>
          </c:dPt>
          <c:cat>
            <c:strRef>
              <c:f>'S10 Data'!$A$14:$A$44</c:f>
              <c:strCache>
                <c:ptCount val="31"/>
                <c:pt idx="0">
                  <c:v>1991-92</c:v>
                </c:pt>
                <c:pt idx="1">
                  <c:v>1992-93</c:v>
                </c:pt>
                <c:pt idx="2">
                  <c:v>1993-94</c:v>
                </c:pt>
                <c:pt idx="3">
                  <c:v>1994-95</c:v>
                </c:pt>
                <c:pt idx="4">
                  <c:v>1995-96</c:v>
                </c:pt>
                <c:pt idx="5">
                  <c:v>1996-97</c:v>
                </c:pt>
                <c:pt idx="6">
                  <c:v>1997-98</c:v>
                </c:pt>
                <c:pt idx="7">
                  <c:v>1998-99</c:v>
                </c:pt>
                <c:pt idx="8">
                  <c:v>1999-00</c:v>
                </c:pt>
                <c:pt idx="9">
                  <c:v>2000-01</c:v>
                </c:pt>
                <c:pt idx="10">
                  <c:v>2001-02</c:v>
                </c:pt>
                <c:pt idx="11">
                  <c:v>2002-03</c:v>
                </c:pt>
                <c:pt idx="12">
                  <c:v>2003-04</c:v>
                </c:pt>
                <c:pt idx="13">
                  <c:v>2004-05</c:v>
                </c:pt>
                <c:pt idx="14">
                  <c:v>2005-06</c:v>
                </c:pt>
                <c:pt idx="15">
                  <c:v>2006-07</c:v>
                </c:pt>
                <c:pt idx="16">
                  <c:v>2007-08</c:v>
                </c:pt>
                <c:pt idx="17">
                  <c:v>2008-09</c:v>
                </c:pt>
                <c:pt idx="18">
                  <c:v>2009-10</c:v>
                </c:pt>
                <c:pt idx="19">
                  <c:v>2010-11</c:v>
                </c:pt>
                <c:pt idx="20">
                  <c:v>2011-12</c:v>
                </c:pt>
                <c:pt idx="21">
                  <c:v>2012-13</c:v>
                </c:pt>
                <c:pt idx="22">
                  <c:v>2013-14</c:v>
                </c:pt>
                <c:pt idx="23">
                  <c:v>2014-15</c:v>
                </c:pt>
                <c:pt idx="24">
                  <c:v>2015-16</c:v>
                </c:pt>
                <c:pt idx="25">
                  <c:v>2016-17</c:v>
                </c:pt>
                <c:pt idx="26">
                  <c:v>2017-18</c:v>
                </c:pt>
                <c:pt idx="27">
                  <c:v>2018-19</c:v>
                </c:pt>
                <c:pt idx="28">
                  <c:v>2019-20</c:v>
                </c:pt>
                <c:pt idx="29">
                  <c:v>2020-21</c:v>
                </c:pt>
                <c:pt idx="30">
                  <c:v>2021-22</c:v>
                </c:pt>
              </c:strCache>
            </c:strRef>
          </c:cat>
          <c:val>
            <c:numRef>
              <c:f>'S10 Data'!$C$14:$C$44</c:f>
              <c:numCache>
                <c:formatCode>0.0</c:formatCode>
                <c:ptCount val="31"/>
                <c:pt idx="0">
                  <c:v>8.2579999999999991</c:v>
                </c:pt>
                <c:pt idx="1">
                  <c:v>10.208</c:v>
                </c:pt>
                <c:pt idx="2">
                  <c:v>10.522</c:v>
                </c:pt>
                <c:pt idx="3">
                  <c:v>11.993</c:v>
                </c:pt>
                <c:pt idx="4">
                  <c:v>14.05</c:v>
                </c:pt>
                <c:pt idx="5">
                  <c:v>14.026</c:v>
                </c:pt>
                <c:pt idx="6">
                  <c:v>21.221</c:v>
                </c:pt>
                <c:pt idx="7">
                  <c:v>14.901999999999999</c:v>
                </c:pt>
                <c:pt idx="8">
                  <c:v>13.34</c:v>
                </c:pt>
                <c:pt idx="9">
                  <c:v>12.324</c:v>
                </c:pt>
                <c:pt idx="10">
                  <c:v>14.105</c:v>
                </c:pt>
                <c:pt idx="11">
                  <c:v>17.132999999999999</c:v>
                </c:pt>
                <c:pt idx="12">
                  <c:v>20.489000000000001</c:v>
                </c:pt>
                <c:pt idx="13">
                  <c:v>21.489000000000001</c:v>
                </c:pt>
                <c:pt idx="14">
                  <c:v>29.552</c:v>
                </c:pt>
                <c:pt idx="15">
                  <c:v>36.085000000000001</c:v>
                </c:pt>
                <c:pt idx="16">
                  <c:v>42.36</c:v>
                </c:pt>
                <c:pt idx="17">
                  <c:v>47.634999999999998</c:v>
                </c:pt>
                <c:pt idx="18">
                  <c:v>45.057000000000002</c:v>
                </c:pt>
                <c:pt idx="19">
                  <c:v>52.12</c:v>
                </c:pt>
                <c:pt idx="20">
                  <c:v>76.188000000000002</c:v>
                </c:pt>
                <c:pt idx="21">
                  <c:v>80.471000000000004</c:v>
                </c:pt>
                <c:pt idx="22">
                  <c:v>72.823999999999998</c:v>
                </c:pt>
                <c:pt idx="23">
                  <c:v>65.804000000000002</c:v>
                </c:pt>
                <c:pt idx="24">
                  <c:v>53.265999999999998</c:v>
                </c:pt>
                <c:pt idx="25">
                  <c:v>38.06</c:v>
                </c:pt>
                <c:pt idx="26">
                  <c:v>35.395799999999994</c:v>
                </c:pt>
                <c:pt idx="27">
                  <c:v>30.440387999999995</c:v>
                </c:pt>
                <c:pt idx="28">
                  <c:v>32.266811279999999</c:v>
                </c:pt>
                <c:pt idx="29">
                  <c:v>34.525488069599994</c:v>
                </c:pt>
                <c:pt idx="30">
                  <c:v>36.597017353775996</c:v>
                </c:pt>
              </c:numCache>
            </c:numRef>
          </c:val>
          <c:extLst>
            <c:ext xmlns:c16="http://schemas.microsoft.com/office/drawing/2014/chart" uri="{C3380CC4-5D6E-409C-BE32-E72D297353CC}">
              <c16:uniqueId val="{0000000A-5830-4855-9A0D-075C6F4605BD}"/>
            </c:ext>
          </c:extLst>
        </c:ser>
        <c:dLbls>
          <c:showLegendKey val="0"/>
          <c:showVal val="0"/>
          <c:showCatName val="0"/>
          <c:showSerName val="0"/>
          <c:showPercent val="0"/>
          <c:showBubbleSize val="0"/>
        </c:dLbls>
        <c:gapWidth val="35"/>
        <c:axId val="714474240"/>
        <c:axId val="714476984"/>
      </c:barChart>
      <c:lineChart>
        <c:grouping val="standard"/>
        <c:varyColors val="0"/>
        <c:ser>
          <c:idx val="1"/>
          <c:order val="1"/>
          <c:tx>
            <c:v>2017-18 Budget</c:v>
          </c:tx>
          <c:spPr>
            <a:ln w="38100" cap="rnd">
              <a:solidFill>
                <a:srgbClr val="E46C0A"/>
              </a:solidFill>
              <a:round/>
            </a:ln>
            <a:effectLst/>
          </c:spPr>
          <c:marker>
            <c:symbol val="square"/>
            <c:size val="7"/>
            <c:spPr>
              <a:solidFill>
                <a:srgbClr val="E46C0A"/>
              </a:solidFill>
              <a:ln w="9525">
                <a:solidFill>
                  <a:schemeClr val="accent2"/>
                </a:solidFill>
              </a:ln>
              <a:effectLst/>
            </c:spPr>
          </c:marker>
          <c:cat>
            <c:strRef>
              <c:f>'S10 Data'!$A$14:$A$44</c:f>
              <c:strCache>
                <c:ptCount val="31"/>
                <c:pt idx="0">
                  <c:v>1991-92</c:v>
                </c:pt>
                <c:pt idx="1">
                  <c:v>1992-93</c:v>
                </c:pt>
                <c:pt idx="2">
                  <c:v>1993-94</c:v>
                </c:pt>
                <c:pt idx="3">
                  <c:v>1994-95</c:v>
                </c:pt>
                <c:pt idx="4">
                  <c:v>1995-96</c:v>
                </c:pt>
                <c:pt idx="5">
                  <c:v>1996-97</c:v>
                </c:pt>
                <c:pt idx="6">
                  <c:v>1997-98</c:v>
                </c:pt>
                <c:pt idx="7">
                  <c:v>1998-99</c:v>
                </c:pt>
                <c:pt idx="8">
                  <c:v>1999-00</c:v>
                </c:pt>
                <c:pt idx="9">
                  <c:v>2000-01</c:v>
                </c:pt>
                <c:pt idx="10">
                  <c:v>2001-02</c:v>
                </c:pt>
                <c:pt idx="11">
                  <c:v>2002-03</c:v>
                </c:pt>
                <c:pt idx="12">
                  <c:v>2003-04</c:v>
                </c:pt>
                <c:pt idx="13">
                  <c:v>2004-05</c:v>
                </c:pt>
                <c:pt idx="14">
                  <c:v>2005-06</c:v>
                </c:pt>
                <c:pt idx="15">
                  <c:v>2006-07</c:v>
                </c:pt>
                <c:pt idx="16">
                  <c:v>2007-08</c:v>
                </c:pt>
                <c:pt idx="17">
                  <c:v>2008-09</c:v>
                </c:pt>
                <c:pt idx="18">
                  <c:v>2009-10</c:v>
                </c:pt>
                <c:pt idx="19">
                  <c:v>2010-11</c:v>
                </c:pt>
                <c:pt idx="20">
                  <c:v>2011-12</c:v>
                </c:pt>
                <c:pt idx="21">
                  <c:v>2012-13</c:v>
                </c:pt>
                <c:pt idx="22">
                  <c:v>2013-14</c:v>
                </c:pt>
                <c:pt idx="23">
                  <c:v>2014-15</c:v>
                </c:pt>
                <c:pt idx="24">
                  <c:v>2015-16</c:v>
                </c:pt>
                <c:pt idx="25">
                  <c:v>2016-17</c:v>
                </c:pt>
                <c:pt idx="26">
                  <c:v>2017-18</c:v>
                </c:pt>
                <c:pt idx="27">
                  <c:v>2018-19</c:v>
                </c:pt>
                <c:pt idx="28">
                  <c:v>2019-20</c:v>
                </c:pt>
                <c:pt idx="29">
                  <c:v>2020-21</c:v>
                </c:pt>
                <c:pt idx="30">
                  <c:v>2021-22</c:v>
                </c:pt>
              </c:strCache>
            </c:strRef>
          </c:cat>
          <c:val>
            <c:numRef>
              <c:f>'S10 Data'!$F$14:$F$44</c:f>
              <c:numCache>
                <c:formatCode>General</c:formatCode>
                <c:ptCount val="31"/>
                <c:pt idx="25" formatCode="0.0">
                  <c:v>37.613502500000003</c:v>
                </c:pt>
                <c:pt idx="26" formatCode="0.0">
                  <c:v>33.099882200000003</c:v>
                </c:pt>
                <c:pt idx="27" formatCode="0.0">
                  <c:v>30.286392213000003</c:v>
                </c:pt>
                <c:pt idx="28" formatCode="0.0">
                  <c:v>32.103575745780006</c:v>
                </c:pt>
                <c:pt idx="29" formatCode="0.0">
                  <c:v>34.350826047984604</c:v>
                </c:pt>
              </c:numCache>
            </c:numRef>
          </c:val>
          <c:smooth val="0"/>
          <c:extLst>
            <c:ext xmlns:c16="http://schemas.microsoft.com/office/drawing/2014/chart" uri="{C3380CC4-5D6E-409C-BE32-E72D297353CC}">
              <c16:uniqueId val="{0000000B-5830-4855-9A0D-075C6F4605BD}"/>
            </c:ext>
          </c:extLst>
        </c:ser>
        <c:dLbls>
          <c:showLegendKey val="0"/>
          <c:showVal val="0"/>
          <c:showCatName val="0"/>
          <c:showSerName val="0"/>
          <c:showPercent val="0"/>
          <c:showBubbleSize val="0"/>
        </c:dLbls>
        <c:marker val="1"/>
        <c:smooth val="0"/>
        <c:axId val="714474240"/>
        <c:axId val="714476984"/>
      </c:lineChart>
      <c:catAx>
        <c:axId val="714474240"/>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76984"/>
        <c:crossesAt val="0"/>
        <c:auto val="1"/>
        <c:lblAlgn val="ctr"/>
        <c:lblOffset val="100"/>
        <c:tickLblSkip val="6"/>
        <c:noMultiLvlLbl val="0"/>
      </c:catAx>
      <c:valAx>
        <c:axId val="714476984"/>
        <c:scaling>
          <c:orientation val="minMax"/>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74240"/>
        <c:crosses val="autoZero"/>
        <c:crossBetween val="between"/>
      </c:valAx>
      <c:spPr>
        <a:noFill/>
        <a:ln w="12700">
          <a:solidFill>
            <a:schemeClr val="tx1"/>
          </a:solidFill>
        </a:ln>
        <a:effectLst/>
      </c:spPr>
    </c:plotArea>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00" b="0" i="0" u="none" strike="noStrike" kern="1200" spc="0" baseline="0">
                <a:solidFill>
                  <a:schemeClr val="tx1"/>
                </a:solidFill>
                <a:latin typeface="Arial" panose="020B0604020202020204" pitchFamily="34" charset="0"/>
                <a:ea typeface="+mn-ea"/>
                <a:cs typeface="Arial" panose="020B0604020202020204" pitchFamily="34" charset="0"/>
              </a:defRPr>
            </a:pPr>
            <a:r>
              <a:rPr lang="en-AU" sz="1800"/>
              <a:t>CONSUMPTION BY CATEGORY</a:t>
            </a:r>
          </a:p>
          <a:p>
            <a:pPr algn="ctr">
              <a:defRPr sz="1800"/>
            </a:pPr>
            <a:r>
              <a:rPr lang="en-AU" sz="1800"/>
              <a:t>Western</a:t>
            </a:r>
            <a:r>
              <a:rPr lang="en-AU" sz="1800" baseline="0"/>
              <a:t> Australia, Annual Average Growth Contributions</a:t>
            </a:r>
            <a:endParaRPr lang="en-AU" sz="1800"/>
          </a:p>
        </c:rich>
      </c:tx>
      <c:layout>
        <c:manualLayout>
          <c:xMode val="edge"/>
          <c:yMode val="edge"/>
          <c:x val="0.13474907288469301"/>
          <c:y val="3.0384053236689183E-2"/>
        </c:manualLayout>
      </c:layout>
      <c:overlay val="0"/>
      <c:spPr>
        <a:noFill/>
        <a:ln>
          <a:noFill/>
        </a:ln>
        <a:effectLst/>
      </c:spPr>
      <c:txPr>
        <a:bodyPr rot="0" spcFirstLastPara="1" vertOverflow="ellipsis" vert="horz" wrap="square" anchor="ctr" anchorCtr="1"/>
        <a:lstStyle/>
        <a:p>
          <a:pPr algn="ctr">
            <a:defRPr sz="18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7792315869692574E-2"/>
          <c:y val="0.16963153753078528"/>
          <c:w val="0.89745597907057384"/>
          <c:h val="0.70647708665575837"/>
        </c:manualLayout>
      </c:layout>
      <c:barChart>
        <c:barDir val="col"/>
        <c:grouping val="stacked"/>
        <c:varyColors val="0"/>
        <c:ser>
          <c:idx val="0"/>
          <c:order val="0"/>
          <c:tx>
            <c:v>Non-discretionary (c)</c:v>
          </c:tx>
          <c:spPr>
            <a:solidFill>
              <a:srgbClr val="002060"/>
            </a:solidFill>
            <a:ln>
              <a:noFill/>
            </a:ln>
            <a:effectLst/>
          </c:spPr>
          <c:invertIfNegative val="0"/>
          <c:cat>
            <c:numRef>
              <c:f>'S11 Data'!$A$98:$A$138</c:f>
              <c:numCache>
                <c:formatCode>mmm\-yyyy</c:formatCode>
                <c:ptCount val="41"/>
                <c:pt idx="0">
                  <c:v>39417</c:v>
                </c:pt>
                <c:pt idx="1">
                  <c:v>39508</c:v>
                </c:pt>
                <c:pt idx="2">
                  <c:v>39600</c:v>
                </c:pt>
                <c:pt idx="3">
                  <c:v>39692</c:v>
                </c:pt>
                <c:pt idx="4">
                  <c:v>39783</c:v>
                </c:pt>
                <c:pt idx="5">
                  <c:v>39873</c:v>
                </c:pt>
                <c:pt idx="6">
                  <c:v>39965</c:v>
                </c:pt>
                <c:pt idx="7">
                  <c:v>40057</c:v>
                </c:pt>
                <c:pt idx="8">
                  <c:v>40148</c:v>
                </c:pt>
                <c:pt idx="9">
                  <c:v>40238</c:v>
                </c:pt>
                <c:pt idx="10">
                  <c:v>40330</c:v>
                </c:pt>
                <c:pt idx="11">
                  <c:v>40422</c:v>
                </c:pt>
                <c:pt idx="12">
                  <c:v>40513</c:v>
                </c:pt>
                <c:pt idx="13">
                  <c:v>40603</c:v>
                </c:pt>
                <c:pt idx="14">
                  <c:v>40695</c:v>
                </c:pt>
                <c:pt idx="15">
                  <c:v>40787</c:v>
                </c:pt>
                <c:pt idx="16">
                  <c:v>40878</c:v>
                </c:pt>
                <c:pt idx="17">
                  <c:v>40969</c:v>
                </c:pt>
                <c:pt idx="18">
                  <c:v>41061</c:v>
                </c:pt>
                <c:pt idx="19">
                  <c:v>41153</c:v>
                </c:pt>
                <c:pt idx="20">
                  <c:v>41244</c:v>
                </c:pt>
                <c:pt idx="21">
                  <c:v>41334</c:v>
                </c:pt>
                <c:pt idx="22">
                  <c:v>41426</c:v>
                </c:pt>
                <c:pt idx="23">
                  <c:v>41518</c:v>
                </c:pt>
                <c:pt idx="24">
                  <c:v>41609</c:v>
                </c:pt>
                <c:pt idx="25">
                  <c:v>41699</c:v>
                </c:pt>
                <c:pt idx="26">
                  <c:v>41791</c:v>
                </c:pt>
                <c:pt idx="27">
                  <c:v>41883</c:v>
                </c:pt>
                <c:pt idx="28">
                  <c:v>41974</c:v>
                </c:pt>
                <c:pt idx="29">
                  <c:v>42064</c:v>
                </c:pt>
                <c:pt idx="30">
                  <c:v>42156</c:v>
                </c:pt>
                <c:pt idx="31">
                  <c:v>42248</c:v>
                </c:pt>
                <c:pt idx="32">
                  <c:v>42339</c:v>
                </c:pt>
                <c:pt idx="33">
                  <c:v>42430</c:v>
                </c:pt>
                <c:pt idx="34">
                  <c:v>42522</c:v>
                </c:pt>
                <c:pt idx="35">
                  <c:v>42614</c:v>
                </c:pt>
                <c:pt idx="36">
                  <c:v>42705</c:v>
                </c:pt>
                <c:pt idx="37">
                  <c:v>42795</c:v>
                </c:pt>
                <c:pt idx="38">
                  <c:v>42887</c:v>
                </c:pt>
                <c:pt idx="39">
                  <c:v>42979</c:v>
                </c:pt>
                <c:pt idx="40">
                  <c:v>43070</c:v>
                </c:pt>
              </c:numCache>
            </c:numRef>
          </c:cat>
          <c:val>
            <c:numRef>
              <c:f>'S11 Data'!$F$98:$F$138</c:f>
              <c:numCache>
                <c:formatCode>0.0</c:formatCode>
                <c:ptCount val="41"/>
                <c:pt idx="0">
                  <c:v>3.1642936700707205</c:v>
                </c:pt>
                <c:pt idx="1">
                  <c:v>3.0690101951340809</c:v>
                </c:pt>
                <c:pt idx="2">
                  <c:v>2.9731633894831231</c:v>
                </c:pt>
                <c:pt idx="3">
                  <c:v>2.8599704356976425</c:v>
                </c:pt>
                <c:pt idx="4">
                  <c:v>2.5725016932454898</c:v>
                </c:pt>
                <c:pt idx="5">
                  <c:v>2.5376878303012593</c:v>
                </c:pt>
                <c:pt idx="6">
                  <c:v>2.0927260891578463</c:v>
                </c:pt>
                <c:pt idx="7">
                  <c:v>1.5180242883886141</c:v>
                </c:pt>
                <c:pt idx="8">
                  <c:v>1.5122238091237503</c:v>
                </c:pt>
                <c:pt idx="9">
                  <c:v>1.2248132760152741</c:v>
                </c:pt>
                <c:pt idx="10">
                  <c:v>1.5837402665962781</c:v>
                </c:pt>
                <c:pt idx="11">
                  <c:v>2.0974921029960751</c:v>
                </c:pt>
                <c:pt idx="12">
                  <c:v>2.3340679130826283</c:v>
                </c:pt>
                <c:pt idx="13">
                  <c:v>3.0437836572231327</c:v>
                </c:pt>
                <c:pt idx="14">
                  <c:v>3.3624615669140252</c:v>
                </c:pt>
                <c:pt idx="15">
                  <c:v>3.4517361309082615</c:v>
                </c:pt>
                <c:pt idx="16">
                  <c:v>3.0812167317495867</c:v>
                </c:pt>
                <c:pt idx="17">
                  <c:v>2.5670583019286193</c:v>
                </c:pt>
                <c:pt idx="18">
                  <c:v>2.097787668543003</c:v>
                </c:pt>
                <c:pt idx="19">
                  <c:v>1.8305062896797688</c:v>
                </c:pt>
                <c:pt idx="20">
                  <c:v>2.3054571677023903</c:v>
                </c:pt>
                <c:pt idx="21">
                  <c:v>2.3786889527291724</c:v>
                </c:pt>
                <c:pt idx="22">
                  <c:v>2.3821800556873258</c:v>
                </c:pt>
                <c:pt idx="23">
                  <c:v>2.2561441001373836</c:v>
                </c:pt>
                <c:pt idx="24">
                  <c:v>1.6586726604989062</c:v>
                </c:pt>
                <c:pt idx="25">
                  <c:v>1.2455817195200876</c:v>
                </c:pt>
                <c:pt idx="26">
                  <c:v>0.83523609010665323</c:v>
                </c:pt>
                <c:pt idx="27">
                  <c:v>0.57152975200920753</c:v>
                </c:pt>
                <c:pt idx="28">
                  <c:v>0.367675819447704</c:v>
                </c:pt>
                <c:pt idx="29">
                  <c:v>0.32469110599123141</c:v>
                </c:pt>
                <c:pt idx="30">
                  <c:v>0.55309091613553152</c:v>
                </c:pt>
                <c:pt idx="31">
                  <c:v>0.70597766332966849</c:v>
                </c:pt>
                <c:pt idx="32">
                  <c:v>0.94989702230862516</c:v>
                </c:pt>
                <c:pt idx="33">
                  <c:v>1.1757134486633944</c:v>
                </c:pt>
                <c:pt idx="34">
                  <c:v>1.1949330243869745</c:v>
                </c:pt>
                <c:pt idx="35">
                  <c:v>1.2882217001852594</c:v>
                </c:pt>
                <c:pt idx="36">
                  <c:v>1.2995928641577437</c:v>
                </c:pt>
                <c:pt idx="37">
                  <c:v>1.159610234201379</c:v>
                </c:pt>
                <c:pt idx="38">
                  <c:v>1.12102103808063</c:v>
                </c:pt>
                <c:pt idx="39">
                  <c:v>0.97359409051028778</c:v>
                </c:pt>
                <c:pt idx="40">
                  <c:v>0.92844309405777614</c:v>
                </c:pt>
              </c:numCache>
            </c:numRef>
          </c:val>
          <c:extLst>
            <c:ext xmlns:c16="http://schemas.microsoft.com/office/drawing/2014/chart" uri="{C3380CC4-5D6E-409C-BE32-E72D297353CC}">
              <c16:uniqueId val="{00000000-2CD2-4A53-8B95-D6D44B184B6B}"/>
            </c:ext>
          </c:extLst>
        </c:ser>
        <c:ser>
          <c:idx val="1"/>
          <c:order val="1"/>
          <c:tx>
            <c:v>Discretionary (b)</c:v>
          </c:tx>
          <c:spPr>
            <a:solidFill>
              <a:srgbClr val="00B0F0"/>
            </a:solidFill>
            <a:ln>
              <a:noFill/>
            </a:ln>
            <a:effectLst/>
          </c:spPr>
          <c:invertIfNegative val="0"/>
          <c:cat>
            <c:numRef>
              <c:f>'S11 Data'!$A$98:$A$138</c:f>
              <c:numCache>
                <c:formatCode>mmm\-yyyy</c:formatCode>
                <c:ptCount val="41"/>
                <c:pt idx="0">
                  <c:v>39417</c:v>
                </c:pt>
                <c:pt idx="1">
                  <c:v>39508</c:v>
                </c:pt>
                <c:pt idx="2">
                  <c:v>39600</c:v>
                </c:pt>
                <c:pt idx="3">
                  <c:v>39692</c:v>
                </c:pt>
                <c:pt idx="4">
                  <c:v>39783</c:v>
                </c:pt>
                <c:pt idx="5">
                  <c:v>39873</c:v>
                </c:pt>
                <c:pt idx="6">
                  <c:v>39965</c:v>
                </c:pt>
                <c:pt idx="7">
                  <c:v>40057</c:v>
                </c:pt>
                <c:pt idx="8">
                  <c:v>40148</c:v>
                </c:pt>
                <c:pt idx="9">
                  <c:v>40238</c:v>
                </c:pt>
                <c:pt idx="10">
                  <c:v>40330</c:v>
                </c:pt>
                <c:pt idx="11">
                  <c:v>40422</c:v>
                </c:pt>
                <c:pt idx="12">
                  <c:v>40513</c:v>
                </c:pt>
                <c:pt idx="13">
                  <c:v>40603</c:v>
                </c:pt>
                <c:pt idx="14">
                  <c:v>40695</c:v>
                </c:pt>
                <c:pt idx="15">
                  <c:v>40787</c:v>
                </c:pt>
                <c:pt idx="16">
                  <c:v>40878</c:v>
                </c:pt>
                <c:pt idx="17">
                  <c:v>40969</c:v>
                </c:pt>
                <c:pt idx="18">
                  <c:v>41061</c:v>
                </c:pt>
                <c:pt idx="19">
                  <c:v>41153</c:v>
                </c:pt>
                <c:pt idx="20">
                  <c:v>41244</c:v>
                </c:pt>
                <c:pt idx="21">
                  <c:v>41334</c:v>
                </c:pt>
                <c:pt idx="22">
                  <c:v>41426</c:v>
                </c:pt>
                <c:pt idx="23">
                  <c:v>41518</c:v>
                </c:pt>
                <c:pt idx="24">
                  <c:v>41609</c:v>
                </c:pt>
                <c:pt idx="25">
                  <c:v>41699</c:v>
                </c:pt>
                <c:pt idx="26">
                  <c:v>41791</c:v>
                </c:pt>
                <c:pt idx="27">
                  <c:v>41883</c:v>
                </c:pt>
                <c:pt idx="28">
                  <c:v>41974</c:v>
                </c:pt>
                <c:pt idx="29">
                  <c:v>42064</c:v>
                </c:pt>
                <c:pt idx="30">
                  <c:v>42156</c:v>
                </c:pt>
                <c:pt idx="31">
                  <c:v>42248</c:v>
                </c:pt>
                <c:pt idx="32">
                  <c:v>42339</c:v>
                </c:pt>
                <c:pt idx="33">
                  <c:v>42430</c:v>
                </c:pt>
                <c:pt idx="34">
                  <c:v>42522</c:v>
                </c:pt>
                <c:pt idx="35">
                  <c:v>42614</c:v>
                </c:pt>
                <c:pt idx="36">
                  <c:v>42705</c:v>
                </c:pt>
                <c:pt idx="37">
                  <c:v>42795</c:v>
                </c:pt>
                <c:pt idx="38">
                  <c:v>42887</c:v>
                </c:pt>
                <c:pt idx="39">
                  <c:v>42979</c:v>
                </c:pt>
                <c:pt idx="40">
                  <c:v>43070</c:v>
                </c:pt>
              </c:numCache>
            </c:numRef>
          </c:cat>
          <c:val>
            <c:numRef>
              <c:f>'S11 Data'!$G$98:$G$138</c:f>
              <c:numCache>
                <c:formatCode>0.0</c:formatCode>
                <c:ptCount val="41"/>
                <c:pt idx="0">
                  <c:v>4.1479354258645449</c:v>
                </c:pt>
                <c:pt idx="1">
                  <c:v>2.8936381839835623</c:v>
                </c:pt>
                <c:pt idx="2">
                  <c:v>2.0675078460257477</c:v>
                </c:pt>
                <c:pt idx="3">
                  <c:v>0.92075263698544341</c:v>
                </c:pt>
                <c:pt idx="4">
                  <c:v>6.7729819592389634E-2</c:v>
                </c:pt>
                <c:pt idx="5">
                  <c:v>-0.76593361096904611</c:v>
                </c:pt>
                <c:pt idx="6">
                  <c:v>-1.0933770523422619</c:v>
                </c:pt>
                <c:pt idx="7">
                  <c:v>-0.87721403542456688</c:v>
                </c:pt>
                <c:pt idx="8">
                  <c:v>-0.15602309141752979</c:v>
                </c:pt>
                <c:pt idx="9">
                  <c:v>1.1275486923317082</c:v>
                </c:pt>
                <c:pt idx="10">
                  <c:v>1.8105030774952908</c:v>
                </c:pt>
                <c:pt idx="11">
                  <c:v>2.3846558820714079</c:v>
                </c:pt>
                <c:pt idx="12">
                  <c:v>2.4264827847681336</c:v>
                </c:pt>
                <c:pt idx="13">
                  <c:v>2.0334816202294546</c:v>
                </c:pt>
                <c:pt idx="14">
                  <c:v>1.9384145918579652</c:v>
                </c:pt>
                <c:pt idx="15">
                  <c:v>1.9510804492844518</c:v>
                </c:pt>
                <c:pt idx="16">
                  <c:v>2.2833413983637367</c:v>
                </c:pt>
                <c:pt idx="17">
                  <c:v>2.8242074927953889</c:v>
                </c:pt>
                <c:pt idx="18">
                  <c:v>3.0763188899070557</c:v>
                </c:pt>
                <c:pt idx="19">
                  <c:v>3.2323905080084647</c:v>
                </c:pt>
                <c:pt idx="20">
                  <c:v>2.9205285371906085</c:v>
                </c:pt>
                <c:pt idx="21">
                  <c:v>2.2219900757377906</c:v>
                </c:pt>
                <c:pt idx="22">
                  <c:v>1.7510570279467876</c:v>
                </c:pt>
                <c:pt idx="23">
                  <c:v>0.9199613290591766</c:v>
                </c:pt>
                <c:pt idx="24">
                  <c:v>0.60306247365991683</c:v>
                </c:pt>
                <c:pt idx="25">
                  <c:v>0.52770448548812665</c:v>
                </c:pt>
                <c:pt idx="26">
                  <c:v>0.34990955727544998</c:v>
                </c:pt>
                <c:pt idx="27">
                  <c:v>0.58530155326244138</c:v>
                </c:pt>
                <c:pt idx="28">
                  <c:v>0.47915199874833764</c:v>
                </c:pt>
                <c:pt idx="29">
                  <c:v>0.34121730000874917</c:v>
                </c:pt>
                <c:pt idx="30">
                  <c:v>0.17338576880605977</c:v>
                </c:pt>
                <c:pt idx="31">
                  <c:v>-7.233377698049881E-2</c:v>
                </c:pt>
                <c:pt idx="32">
                  <c:v>-0.23867726599041439</c:v>
                </c:pt>
                <c:pt idx="33">
                  <c:v>-0.18826783981864811</c:v>
                </c:pt>
                <c:pt idx="34">
                  <c:v>-7.6598270794036818E-2</c:v>
                </c:pt>
                <c:pt idx="35">
                  <c:v>-1.9098913271834831E-3</c:v>
                </c:pt>
                <c:pt idx="36">
                  <c:v>6.2929661800741804E-2</c:v>
                </c:pt>
                <c:pt idx="37">
                  <c:v>-0.11966493817311527</c:v>
                </c:pt>
                <c:pt idx="38">
                  <c:v>-0.17515953720009847</c:v>
                </c:pt>
                <c:pt idx="39">
                  <c:v>-0.16037887149878771</c:v>
                </c:pt>
                <c:pt idx="40">
                  <c:v>7.0550387086457139E-2</c:v>
                </c:pt>
              </c:numCache>
            </c:numRef>
          </c:val>
          <c:extLst>
            <c:ext xmlns:c16="http://schemas.microsoft.com/office/drawing/2014/chart" uri="{C3380CC4-5D6E-409C-BE32-E72D297353CC}">
              <c16:uniqueId val="{00000001-2CD2-4A53-8B95-D6D44B184B6B}"/>
            </c:ext>
          </c:extLst>
        </c:ser>
        <c:ser>
          <c:idx val="2"/>
          <c:order val="2"/>
          <c:tx>
            <c:v>Other (a)</c:v>
          </c:tx>
          <c:spPr>
            <a:solidFill>
              <a:schemeClr val="bg1">
                <a:lumMod val="50000"/>
              </a:schemeClr>
            </a:solidFill>
            <a:ln>
              <a:noFill/>
            </a:ln>
            <a:effectLst/>
          </c:spPr>
          <c:invertIfNegative val="0"/>
          <c:cat>
            <c:numRef>
              <c:f>'S11 Data'!$A$98:$A$138</c:f>
              <c:numCache>
                <c:formatCode>mmm\-yyyy</c:formatCode>
                <c:ptCount val="41"/>
                <c:pt idx="0">
                  <c:v>39417</c:v>
                </c:pt>
                <c:pt idx="1">
                  <c:v>39508</c:v>
                </c:pt>
                <c:pt idx="2">
                  <c:v>39600</c:v>
                </c:pt>
                <c:pt idx="3">
                  <c:v>39692</c:v>
                </c:pt>
                <c:pt idx="4">
                  <c:v>39783</c:v>
                </c:pt>
                <c:pt idx="5">
                  <c:v>39873</c:v>
                </c:pt>
                <c:pt idx="6">
                  <c:v>39965</c:v>
                </c:pt>
                <c:pt idx="7">
                  <c:v>40057</c:v>
                </c:pt>
                <c:pt idx="8">
                  <c:v>40148</c:v>
                </c:pt>
                <c:pt idx="9">
                  <c:v>40238</c:v>
                </c:pt>
                <c:pt idx="10">
                  <c:v>40330</c:v>
                </c:pt>
                <c:pt idx="11">
                  <c:v>40422</c:v>
                </c:pt>
                <c:pt idx="12">
                  <c:v>40513</c:v>
                </c:pt>
                <c:pt idx="13">
                  <c:v>40603</c:v>
                </c:pt>
                <c:pt idx="14">
                  <c:v>40695</c:v>
                </c:pt>
                <c:pt idx="15">
                  <c:v>40787</c:v>
                </c:pt>
                <c:pt idx="16">
                  <c:v>40878</c:v>
                </c:pt>
                <c:pt idx="17">
                  <c:v>40969</c:v>
                </c:pt>
                <c:pt idx="18">
                  <c:v>41061</c:v>
                </c:pt>
                <c:pt idx="19">
                  <c:v>41153</c:v>
                </c:pt>
                <c:pt idx="20">
                  <c:v>41244</c:v>
                </c:pt>
                <c:pt idx="21">
                  <c:v>41334</c:v>
                </c:pt>
                <c:pt idx="22">
                  <c:v>41426</c:v>
                </c:pt>
                <c:pt idx="23">
                  <c:v>41518</c:v>
                </c:pt>
                <c:pt idx="24">
                  <c:v>41609</c:v>
                </c:pt>
                <c:pt idx="25">
                  <c:v>41699</c:v>
                </c:pt>
                <c:pt idx="26">
                  <c:v>41791</c:v>
                </c:pt>
                <c:pt idx="27">
                  <c:v>41883</c:v>
                </c:pt>
                <c:pt idx="28">
                  <c:v>41974</c:v>
                </c:pt>
                <c:pt idx="29">
                  <c:v>42064</c:v>
                </c:pt>
                <c:pt idx="30">
                  <c:v>42156</c:v>
                </c:pt>
                <c:pt idx="31">
                  <c:v>42248</c:v>
                </c:pt>
                <c:pt idx="32">
                  <c:v>42339</c:v>
                </c:pt>
                <c:pt idx="33">
                  <c:v>42430</c:v>
                </c:pt>
                <c:pt idx="34">
                  <c:v>42522</c:v>
                </c:pt>
                <c:pt idx="35">
                  <c:v>42614</c:v>
                </c:pt>
                <c:pt idx="36">
                  <c:v>42705</c:v>
                </c:pt>
                <c:pt idx="37">
                  <c:v>42795</c:v>
                </c:pt>
                <c:pt idx="38">
                  <c:v>42887</c:v>
                </c:pt>
                <c:pt idx="39">
                  <c:v>42979</c:v>
                </c:pt>
                <c:pt idx="40">
                  <c:v>43070</c:v>
                </c:pt>
              </c:numCache>
            </c:numRef>
          </c:cat>
          <c:val>
            <c:numRef>
              <c:f>'S11 Data'!$H$98:$H$138</c:f>
              <c:numCache>
                <c:formatCode>0.0</c:formatCode>
                <c:ptCount val="41"/>
                <c:pt idx="0">
                  <c:v>1.6599793341295508</c:v>
                </c:pt>
                <c:pt idx="1">
                  <c:v>1.5142195291130625</c:v>
                </c:pt>
                <c:pt idx="2">
                  <c:v>1.2220585409594569</c:v>
                </c:pt>
                <c:pt idx="3">
                  <c:v>0.61132964197128759</c:v>
                </c:pt>
                <c:pt idx="4">
                  <c:v>-3.44806354288529E-2</c:v>
                </c:pt>
                <c:pt idx="5">
                  <c:v>-0.36409244782153383</c:v>
                </c:pt>
                <c:pt idx="6">
                  <c:v>-0.52559249704655586</c:v>
                </c:pt>
                <c:pt idx="7">
                  <c:v>-0.34800556808908939</c:v>
                </c:pt>
                <c:pt idx="8">
                  <c:v>-5.8808703688145843E-2</c:v>
                </c:pt>
                <c:pt idx="9">
                  <c:v>0.21974591128509333</c:v>
                </c:pt>
                <c:pt idx="10">
                  <c:v>0.40553349250722875</c:v>
                </c:pt>
                <c:pt idx="11">
                  <c:v>0.44630037331291278</c:v>
                </c:pt>
                <c:pt idx="12">
                  <c:v>0.52249946683727866</c:v>
                </c:pt>
                <c:pt idx="13">
                  <c:v>0.5420276281901194</c:v>
                </c:pt>
                <c:pt idx="14">
                  <c:v>0.65654113785052137</c:v>
                </c:pt>
                <c:pt idx="15">
                  <c:v>0.74804720907691435</c:v>
                </c:pt>
                <c:pt idx="16">
                  <c:v>0.75398656328423042</c:v>
                </c:pt>
                <c:pt idx="17">
                  <c:v>0.71048547993792954</c:v>
                </c:pt>
                <c:pt idx="18">
                  <c:v>0.60980931186455467</c:v>
                </c:pt>
                <c:pt idx="19">
                  <c:v>0.4973734812920968</c:v>
                </c:pt>
                <c:pt idx="20">
                  <c:v>0.45812212348087972</c:v>
                </c:pt>
                <c:pt idx="21">
                  <c:v>0.31966570906241837</c:v>
                </c:pt>
                <c:pt idx="22">
                  <c:v>0.19696813447457975</c:v>
                </c:pt>
                <c:pt idx="23">
                  <c:v>0.27578486745026209</c:v>
                </c:pt>
                <c:pt idx="24">
                  <c:v>0.35320797126171505</c:v>
                </c:pt>
                <c:pt idx="25">
                  <c:v>0.64818041519390657</c:v>
                </c:pt>
                <c:pt idx="26">
                  <c:v>0.85994721703288557</c:v>
                </c:pt>
                <c:pt idx="27">
                  <c:v>0.83909617635775213</c:v>
                </c:pt>
                <c:pt idx="28">
                  <c:v>0.75882030822185709</c:v>
                </c:pt>
                <c:pt idx="29">
                  <c:v>0.53953162821896239</c:v>
                </c:pt>
                <c:pt idx="30">
                  <c:v>0.43879191770472115</c:v>
                </c:pt>
                <c:pt idx="31">
                  <c:v>0.36166888490249405</c:v>
                </c:pt>
                <c:pt idx="32">
                  <c:v>0.22520354936192327</c:v>
                </c:pt>
                <c:pt idx="33">
                  <c:v>0.1527274823018625</c:v>
                </c:pt>
                <c:pt idx="34">
                  <c:v>8.6173054643291433E-3</c:v>
                </c:pt>
                <c:pt idx="35">
                  <c:v>-6.3026413797054939E-2</c:v>
                </c:pt>
                <c:pt idx="36">
                  <c:v>-9.5347972425366379E-4</c:v>
                </c:pt>
                <c:pt idx="37">
                  <c:v>1.1396660778391932E-2</c:v>
                </c:pt>
                <c:pt idx="38">
                  <c:v>0.11551061372114602</c:v>
                </c:pt>
                <c:pt idx="39">
                  <c:v>0.23302106623647392</c:v>
                </c:pt>
                <c:pt idx="40">
                  <c:v>0.29066759479620347</c:v>
                </c:pt>
              </c:numCache>
            </c:numRef>
          </c:val>
          <c:extLst>
            <c:ext xmlns:c16="http://schemas.microsoft.com/office/drawing/2014/chart" uri="{C3380CC4-5D6E-409C-BE32-E72D297353CC}">
              <c16:uniqueId val="{00000002-2CD2-4A53-8B95-D6D44B184B6B}"/>
            </c:ext>
          </c:extLst>
        </c:ser>
        <c:dLbls>
          <c:showLegendKey val="0"/>
          <c:showVal val="0"/>
          <c:showCatName val="0"/>
          <c:showSerName val="0"/>
          <c:showPercent val="0"/>
          <c:showBubbleSize val="0"/>
        </c:dLbls>
        <c:gapWidth val="42"/>
        <c:overlap val="100"/>
        <c:axId val="714447976"/>
        <c:axId val="631092224"/>
      </c:barChart>
      <c:catAx>
        <c:axId val="714447976"/>
        <c:scaling>
          <c:orientation val="minMax"/>
        </c:scaling>
        <c:delete val="0"/>
        <c:axPos val="b"/>
        <c:numFmt formatCode="mmm\-yy" sourceLinked="0"/>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1092224"/>
        <c:crossesAt val="0"/>
        <c:auto val="0"/>
        <c:lblAlgn val="ctr"/>
        <c:lblOffset val="100"/>
        <c:tickLblSkip val="8"/>
        <c:noMultiLvlLbl val="1"/>
      </c:catAx>
      <c:valAx>
        <c:axId val="631092224"/>
        <c:scaling>
          <c:orientation val="minMax"/>
          <c:max val="10"/>
          <c:min val="-2"/>
        </c:scaling>
        <c:delete val="0"/>
        <c:axPos val="l"/>
        <c:majorGridlines>
          <c:spPr>
            <a:ln w="9525" cap="flat" cmpd="sng" algn="ctr">
              <a:noFill/>
              <a:round/>
            </a:ln>
            <a:effectLst/>
          </c:spPr>
        </c:majorGridlines>
        <c:numFmt formatCode="General"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4447976"/>
        <c:crosses val="autoZero"/>
        <c:crossBetween val="between"/>
      </c:valAx>
      <c:spPr>
        <a:noFill/>
        <a:ln w="12700">
          <a:solidFill>
            <a:schemeClr val="tx1"/>
          </a:solidFill>
        </a:ln>
        <a:effectLst/>
      </c:spPr>
    </c:plotArea>
    <c:legend>
      <c:legendPos val="r"/>
      <c:layout>
        <c:manualLayout>
          <c:xMode val="edge"/>
          <c:yMode val="edge"/>
          <c:x val="0.24330829787310132"/>
          <c:y val="0.18502004006512007"/>
          <c:w val="0.70997932416007914"/>
          <c:h val="9.0290467617530318E-2"/>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AU" sz="2400" b="0" i="0" baseline="0">
                <a:effectLst/>
              </a:rPr>
              <a:t>HOUSEHOLD CONSUMPTION</a:t>
            </a:r>
            <a:br>
              <a:rPr lang="en-AU" sz="2400" b="0" i="0" baseline="0">
                <a:effectLst/>
              </a:rPr>
            </a:br>
            <a:r>
              <a:rPr lang="en-AU" sz="2400" b="0" i="0" baseline="0">
                <a:effectLst/>
              </a:rPr>
              <a:t>Annual Growth, Western Australia</a:t>
            </a:r>
            <a:endParaRPr lang="en-AU" sz="2400">
              <a:effectLst/>
            </a:endParaRPr>
          </a:p>
        </c:rich>
      </c:tx>
      <c:overlay val="0"/>
    </c:title>
    <c:autoTitleDeleted val="0"/>
    <c:plotArea>
      <c:layout>
        <c:manualLayout>
          <c:layoutTarget val="inner"/>
          <c:xMode val="edge"/>
          <c:yMode val="edge"/>
          <c:x val="7.227469300973402E-2"/>
          <c:y val="0.13763201833566005"/>
          <c:w val="0.87561254627188889"/>
          <c:h val="0.72706810178896364"/>
        </c:manualLayout>
      </c:layout>
      <c:lineChart>
        <c:grouping val="standard"/>
        <c:varyColors val="0"/>
        <c:ser>
          <c:idx val="0"/>
          <c:order val="0"/>
          <c:tx>
            <c:v>Annual Average</c:v>
          </c:tx>
          <c:spPr>
            <a:ln w="38100">
              <a:solidFill>
                <a:srgbClr val="00B0F0"/>
              </a:solidFill>
            </a:ln>
          </c:spPr>
          <c:marker>
            <c:symbol val="none"/>
          </c:marker>
          <c:cat>
            <c:numRef>
              <c:f>'S13 Data YvA'!$A$15:$A$137</c:f>
              <c:numCache>
                <c:formatCode>mmm\-yy</c:formatCode>
                <c:ptCount val="123"/>
                <c:pt idx="0">
                  <c:v>31929</c:v>
                </c:pt>
                <c:pt idx="1">
                  <c:v>32021</c:v>
                </c:pt>
                <c:pt idx="2">
                  <c:v>32112</c:v>
                </c:pt>
                <c:pt idx="3">
                  <c:v>32203</c:v>
                </c:pt>
                <c:pt idx="4">
                  <c:v>32295</c:v>
                </c:pt>
                <c:pt idx="5">
                  <c:v>32387</c:v>
                </c:pt>
                <c:pt idx="6">
                  <c:v>32478</c:v>
                </c:pt>
                <c:pt idx="7">
                  <c:v>32568</c:v>
                </c:pt>
                <c:pt idx="8">
                  <c:v>32660</c:v>
                </c:pt>
                <c:pt idx="9">
                  <c:v>32752</c:v>
                </c:pt>
                <c:pt idx="10">
                  <c:v>32843</c:v>
                </c:pt>
                <c:pt idx="11">
                  <c:v>32933</c:v>
                </c:pt>
                <c:pt idx="12">
                  <c:v>33025</c:v>
                </c:pt>
                <c:pt idx="13">
                  <c:v>33117</c:v>
                </c:pt>
                <c:pt idx="14">
                  <c:v>33208</c:v>
                </c:pt>
                <c:pt idx="15">
                  <c:v>33298</c:v>
                </c:pt>
                <c:pt idx="16">
                  <c:v>33390</c:v>
                </c:pt>
                <c:pt idx="17">
                  <c:v>33482</c:v>
                </c:pt>
                <c:pt idx="18">
                  <c:v>33573</c:v>
                </c:pt>
                <c:pt idx="19">
                  <c:v>33664</c:v>
                </c:pt>
                <c:pt idx="20">
                  <c:v>33756</c:v>
                </c:pt>
                <c:pt idx="21">
                  <c:v>33848</c:v>
                </c:pt>
                <c:pt idx="22">
                  <c:v>33939</c:v>
                </c:pt>
                <c:pt idx="23">
                  <c:v>34029</c:v>
                </c:pt>
                <c:pt idx="24">
                  <c:v>34121</c:v>
                </c:pt>
                <c:pt idx="25">
                  <c:v>34213</c:v>
                </c:pt>
                <c:pt idx="26">
                  <c:v>34304</c:v>
                </c:pt>
                <c:pt idx="27">
                  <c:v>34394</c:v>
                </c:pt>
                <c:pt idx="28">
                  <c:v>34486</c:v>
                </c:pt>
                <c:pt idx="29">
                  <c:v>34578</c:v>
                </c:pt>
                <c:pt idx="30">
                  <c:v>34669</c:v>
                </c:pt>
                <c:pt idx="31">
                  <c:v>34759</c:v>
                </c:pt>
                <c:pt idx="32">
                  <c:v>34851</c:v>
                </c:pt>
                <c:pt idx="33">
                  <c:v>34943</c:v>
                </c:pt>
                <c:pt idx="34">
                  <c:v>35034</c:v>
                </c:pt>
                <c:pt idx="35">
                  <c:v>35125</c:v>
                </c:pt>
                <c:pt idx="36">
                  <c:v>35217</c:v>
                </c:pt>
                <c:pt idx="37">
                  <c:v>35309</c:v>
                </c:pt>
                <c:pt idx="38">
                  <c:v>35400</c:v>
                </c:pt>
                <c:pt idx="39">
                  <c:v>35490</c:v>
                </c:pt>
                <c:pt idx="40">
                  <c:v>35582</c:v>
                </c:pt>
                <c:pt idx="41">
                  <c:v>35674</c:v>
                </c:pt>
                <c:pt idx="42">
                  <c:v>35765</c:v>
                </c:pt>
                <c:pt idx="43">
                  <c:v>35855</c:v>
                </c:pt>
                <c:pt idx="44">
                  <c:v>35947</c:v>
                </c:pt>
                <c:pt idx="45">
                  <c:v>36039</c:v>
                </c:pt>
                <c:pt idx="46">
                  <c:v>36130</c:v>
                </c:pt>
                <c:pt idx="47">
                  <c:v>36220</c:v>
                </c:pt>
                <c:pt idx="48">
                  <c:v>36312</c:v>
                </c:pt>
                <c:pt idx="49">
                  <c:v>36404</c:v>
                </c:pt>
                <c:pt idx="50">
                  <c:v>36495</c:v>
                </c:pt>
                <c:pt idx="51">
                  <c:v>36586</c:v>
                </c:pt>
                <c:pt idx="52">
                  <c:v>36678</c:v>
                </c:pt>
                <c:pt idx="53">
                  <c:v>36770</c:v>
                </c:pt>
                <c:pt idx="54">
                  <c:v>36861</c:v>
                </c:pt>
                <c:pt idx="55">
                  <c:v>36951</c:v>
                </c:pt>
                <c:pt idx="56">
                  <c:v>37043</c:v>
                </c:pt>
                <c:pt idx="57">
                  <c:v>37135</c:v>
                </c:pt>
                <c:pt idx="58">
                  <c:v>37226</c:v>
                </c:pt>
                <c:pt idx="59">
                  <c:v>37316</c:v>
                </c:pt>
                <c:pt idx="60">
                  <c:v>37408</c:v>
                </c:pt>
                <c:pt idx="61">
                  <c:v>37500</c:v>
                </c:pt>
                <c:pt idx="62">
                  <c:v>37591</c:v>
                </c:pt>
                <c:pt idx="63">
                  <c:v>37681</c:v>
                </c:pt>
                <c:pt idx="64">
                  <c:v>37773</c:v>
                </c:pt>
                <c:pt idx="65">
                  <c:v>37865</c:v>
                </c:pt>
                <c:pt idx="66">
                  <c:v>37956</c:v>
                </c:pt>
                <c:pt idx="67">
                  <c:v>38047</c:v>
                </c:pt>
                <c:pt idx="68">
                  <c:v>38139</c:v>
                </c:pt>
                <c:pt idx="69">
                  <c:v>38231</c:v>
                </c:pt>
                <c:pt idx="70">
                  <c:v>38322</c:v>
                </c:pt>
                <c:pt idx="71">
                  <c:v>38412</c:v>
                </c:pt>
                <c:pt idx="72">
                  <c:v>38504</c:v>
                </c:pt>
                <c:pt idx="73">
                  <c:v>38596</c:v>
                </c:pt>
                <c:pt idx="74">
                  <c:v>38687</c:v>
                </c:pt>
                <c:pt idx="75">
                  <c:v>38777</c:v>
                </c:pt>
                <c:pt idx="76">
                  <c:v>38869</c:v>
                </c:pt>
                <c:pt idx="77">
                  <c:v>38961</c:v>
                </c:pt>
                <c:pt idx="78">
                  <c:v>39052</c:v>
                </c:pt>
                <c:pt idx="79">
                  <c:v>39142</c:v>
                </c:pt>
                <c:pt idx="80">
                  <c:v>39234</c:v>
                </c:pt>
                <c:pt idx="81">
                  <c:v>39326</c:v>
                </c:pt>
                <c:pt idx="82">
                  <c:v>39417</c:v>
                </c:pt>
                <c:pt idx="83">
                  <c:v>39508</c:v>
                </c:pt>
                <c:pt idx="84">
                  <c:v>39600</c:v>
                </c:pt>
                <c:pt idx="85">
                  <c:v>39692</c:v>
                </c:pt>
                <c:pt idx="86">
                  <c:v>39783</c:v>
                </c:pt>
                <c:pt idx="87">
                  <c:v>39873</c:v>
                </c:pt>
                <c:pt idx="88">
                  <c:v>39965</c:v>
                </c:pt>
                <c:pt idx="89">
                  <c:v>40057</c:v>
                </c:pt>
                <c:pt idx="90">
                  <c:v>40148</c:v>
                </c:pt>
                <c:pt idx="91">
                  <c:v>40238</c:v>
                </c:pt>
                <c:pt idx="92">
                  <c:v>40330</c:v>
                </c:pt>
                <c:pt idx="93">
                  <c:v>40422</c:v>
                </c:pt>
                <c:pt idx="94">
                  <c:v>40513</c:v>
                </c:pt>
                <c:pt idx="95">
                  <c:v>40603</c:v>
                </c:pt>
                <c:pt idx="96">
                  <c:v>40695</c:v>
                </c:pt>
                <c:pt idx="97">
                  <c:v>40787</c:v>
                </c:pt>
                <c:pt idx="98">
                  <c:v>40878</c:v>
                </c:pt>
                <c:pt idx="99">
                  <c:v>40969</c:v>
                </c:pt>
                <c:pt idx="100">
                  <c:v>41061</c:v>
                </c:pt>
                <c:pt idx="101">
                  <c:v>41153</c:v>
                </c:pt>
                <c:pt idx="102">
                  <c:v>41244</c:v>
                </c:pt>
                <c:pt idx="103">
                  <c:v>41334</c:v>
                </c:pt>
                <c:pt idx="104">
                  <c:v>41426</c:v>
                </c:pt>
                <c:pt idx="105">
                  <c:v>41518</c:v>
                </c:pt>
                <c:pt idx="106">
                  <c:v>41609</c:v>
                </c:pt>
                <c:pt idx="107">
                  <c:v>41699</c:v>
                </c:pt>
                <c:pt idx="108">
                  <c:v>41791</c:v>
                </c:pt>
                <c:pt idx="109">
                  <c:v>41883</c:v>
                </c:pt>
                <c:pt idx="110">
                  <c:v>41974</c:v>
                </c:pt>
                <c:pt idx="111">
                  <c:v>42064</c:v>
                </c:pt>
                <c:pt idx="112">
                  <c:v>42156</c:v>
                </c:pt>
                <c:pt idx="113">
                  <c:v>42248</c:v>
                </c:pt>
                <c:pt idx="114">
                  <c:v>42339</c:v>
                </c:pt>
                <c:pt idx="115">
                  <c:v>42430</c:v>
                </c:pt>
                <c:pt idx="116">
                  <c:v>42522</c:v>
                </c:pt>
                <c:pt idx="117">
                  <c:v>42614</c:v>
                </c:pt>
                <c:pt idx="118">
                  <c:v>42705</c:v>
                </c:pt>
                <c:pt idx="119">
                  <c:v>42795</c:v>
                </c:pt>
                <c:pt idx="120">
                  <c:v>42887</c:v>
                </c:pt>
                <c:pt idx="121">
                  <c:v>42979</c:v>
                </c:pt>
                <c:pt idx="122">
                  <c:v>43070</c:v>
                </c:pt>
              </c:numCache>
            </c:numRef>
          </c:cat>
          <c:val>
            <c:numRef>
              <c:f>'S13 Data YvA'!$H$15:$H$137</c:f>
              <c:numCache>
                <c:formatCode>0.0</c:formatCode>
                <c:ptCount val="123"/>
                <c:pt idx="0">
                  <c:v>2.7638348600828255</c:v>
                </c:pt>
                <c:pt idx="1">
                  <c:v>3.3896189019632317</c:v>
                </c:pt>
                <c:pt idx="2">
                  <c:v>4.2468048144931103</c:v>
                </c:pt>
                <c:pt idx="3">
                  <c:v>4.3443455771421613</c:v>
                </c:pt>
                <c:pt idx="4">
                  <c:v>4.2250511341087371</c:v>
                </c:pt>
                <c:pt idx="5">
                  <c:v>3.7041509433962228</c:v>
                </c:pt>
                <c:pt idx="6">
                  <c:v>3.0798988245796854</c:v>
                </c:pt>
                <c:pt idx="7">
                  <c:v>4.0690469164945453</c:v>
                </c:pt>
                <c:pt idx="8">
                  <c:v>5.281040391318359</c:v>
                </c:pt>
                <c:pt idx="9">
                  <c:v>6.3169538891476584</c:v>
                </c:pt>
                <c:pt idx="10">
                  <c:v>6.5733256351039326</c:v>
                </c:pt>
                <c:pt idx="11">
                  <c:v>5.211375428846865</c:v>
                </c:pt>
                <c:pt idx="12">
                  <c:v>3.8031382150011117</c:v>
                </c:pt>
                <c:pt idx="13">
                  <c:v>2.9023602212365107</c:v>
                </c:pt>
                <c:pt idx="14">
                  <c:v>2.1480618685158603</c:v>
                </c:pt>
                <c:pt idx="15">
                  <c:v>2.0157921685935332</c:v>
                </c:pt>
                <c:pt idx="16">
                  <c:v>1.5786229262147788</c:v>
                </c:pt>
                <c:pt idx="17">
                  <c:v>1.1654515459528447</c:v>
                </c:pt>
                <c:pt idx="18">
                  <c:v>1.6785998408910041</c:v>
                </c:pt>
                <c:pt idx="19">
                  <c:v>2.1872936203936044</c:v>
                </c:pt>
                <c:pt idx="20">
                  <c:v>3.4142480211081905</c:v>
                </c:pt>
                <c:pt idx="21">
                  <c:v>4.3293003682272513</c:v>
                </c:pt>
                <c:pt idx="22">
                  <c:v>4.8535586678142062</c:v>
                </c:pt>
                <c:pt idx="23">
                  <c:v>5.053899645839266</c:v>
                </c:pt>
                <c:pt idx="24">
                  <c:v>4.8298208909526963</c:v>
                </c:pt>
                <c:pt idx="25">
                  <c:v>4.8429385367821265</c:v>
                </c:pt>
                <c:pt idx="26">
                  <c:v>4.668689682618643</c:v>
                </c:pt>
                <c:pt idx="27">
                  <c:v>4.9436488016142421</c:v>
                </c:pt>
                <c:pt idx="28">
                  <c:v>4.6511061893056205</c:v>
                </c:pt>
                <c:pt idx="29">
                  <c:v>4.2609469305311842</c:v>
                </c:pt>
                <c:pt idx="30">
                  <c:v>3.707136237256714</c:v>
                </c:pt>
                <c:pt idx="31">
                  <c:v>2.9216592022885512</c:v>
                </c:pt>
                <c:pt idx="32">
                  <c:v>3.20247453369924</c:v>
                </c:pt>
                <c:pt idx="33">
                  <c:v>3.3072718466754303</c:v>
                </c:pt>
                <c:pt idx="34">
                  <c:v>3.7556426296372569</c:v>
                </c:pt>
                <c:pt idx="35">
                  <c:v>4.5018567880983351</c:v>
                </c:pt>
                <c:pt idx="36">
                  <c:v>4.6084507042253531</c:v>
                </c:pt>
                <c:pt idx="37">
                  <c:v>4.3154064251110569</c:v>
                </c:pt>
                <c:pt idx="38">
                  <c:v>3.9509717314487602</c:v>
                </c:pt>
                <c:pt idx="39">
                  <c:v>3.4293313566897021</c:v>
                </c:pt>
                <c:pt idx="40">
                  <c:v>3.0848772080999565</c:v>
                </c:pt>
                <c:pt idx="41">
                  <c:v>3.9164490861618884</c:v>
                </c:pt>
                <c:pt idx="42">
                  <c:v>4.5273959506256789</c:v>
                </c:pt>
                <c:pt idx="43">
                  <c:v>4.7110155558365951</c:v>
                </c:pt>
                <c:pt idx="44">
                  <c:v>4.7145364875031293</c:v>
                </c:pt>
                <c:pt idx="45">
                  <c:v>4.3331411154131416</c:v>
                </c:pt>
                <c:pt idx="46">
                  <c:v>4.0325203252032482</c:v>
                </c:pt>
                <c:pt idx="47">
                  <c:v>4.340036636672906</c:v>
                </c:pt>
                <c:pt idx="48">
                  <c:v>4.3146802905723591</c:v>
                </c:pt>
                <c:pt idx="49">
                  <c:v>3.786024476904859</c:v>
                </c:pt>
                <c:pt idx="50">
                  <c:v>3.6378555798687096</c:v>
                </c:pt>
                <c:pt idx="51">
                  <c:v>3.3299249512858564</c:v>
                </c:pt>
                <c:pt idx="52">
                  <c:v>3.9142911804094016</c:v>
                </c:pt>
                <c:pt idx="53">
                  <c:v>4.7966830233177271</c:v>
                </c:pt>
                <c:pt idx="54">
                  <c:v>4.5922406967537688</c:v>
                </c:pt>
                <c:pt idx="55">
                  <c:v>4.1841707276088158</c:v>
                </c:pt>
                <c:pt idx="56">
                  <c:v>2.9696590323293304</c:v>
                </c:pt>
                <c:pt idx="57">
                  <c:v>1.4301270417422796</c:v>
                </c:pt>
                <c:pt idx="58">
                  <c:v>1.452723405789258</c:v>
                </c:pt>
                <c:pt idx="59">
                  <c:v>1.7670250896057338</c:v>
                </c:pt>
                <c:pt idx="60">
                  <c:v>2.9591088701746759</c:v>
                </c:pt>
                <c:pt idx="61">
                  <c:v>4.4750214715144621</c:v>
                </c:pt>
                <c:pt idx="62">
                  <c:v>5.1645110858442367</c:v>
                </c:pt>
                <c:pt idx="63">
                  <c:v>5.1297855105131518</c:v>
                </c:pt>
                <c:pt idx="64">
                  <c:v>4.1053070297304872</c:v>
                </c:pt>
                <c:pt idx="65">
                  <c:v>3.6428094332836558</c:v>
                </c:pt>
                <c:pt idx="66">
                  <c:v>3.2333811977362847</c:v>
                </c:pt>
                <c:pt idx="67">
                  <c:v>4.4540109549573659</c:v>
                </c:pt>
                <c:pt idx="68">
                  <c:v>6.2537532528191164</c:v>
                </c:pt>
                <c:pt idx="69">
                  <c:v>7.4823187256262802</c:v>
                </c:pt>
                <c:pt idx="70">
                  <c:v>8.5732052561815699</c:v>
                </c:pt>
                <c:pt idx="71">
                  <c:v>7.4360948074024158</c:v>
                </c:pt>
                <c:pt idx="72">
                  <c:v>6.7475705292243005</c:v>
                </c:pt>
                <c:pt idx="73">
                  <c:v>5.7176680400959246</c:v>
                </c:pt>
                <c:pt idx="74">
                  <c:v>4.7929101103273641</c:v>
                </c:pt>
                <c:pt idx="75">
                  <c:v>5.3839838793939832</c:v>
                </c:pt>
                <c:pt idx="76">
                  <c:v>5.3768659460254442</c:v>
                </c:pt>
                <c:pt idx="77">
                  <c:v>6.0992103311373835</c:v>
                </c:pt>
                <c:pt idx="78">
                  <c:v>7.1784029455758791</c:v>
                </c:pt>
                <c:pt idx="79">
                  <c:v>8.2249794623381778</c:v>
                </c:pt>
                <c:pt idx="80">
                  <c:v>8.9517243304350291</c:v>
                </c:pt>
                <c:pt idx="81">
                  <c:v>9.4151349425003694</c:v>
                </c:pt>
                <c:pt idx="82">
                  <c:v>8.9722084300648106</c:v>
                </c:pt>
                <c:pt idx="83">
                  <c:v>7.4768679082306999</c:v>
                </c:pt>
                <c:pt idx="84">
                  <c:v>6.2627297764683343</c:v>
                </c:pt>
                <c:pt idx="85">
                  <c:v>4.3920527146543709</c:v>
                </c:pt>
                <c:pt idx="86">
                  <c:v>2.6057508774090188</c:v>
                </c:pt>
                <c:pt idx="87">
                  <c:v>1.4076617715106821</c:v>
                </c:pt>
                <c:pt idx="88">
                  <c:v>0.47375653976902132</c:v>
                </c:pt>
                <c:pt idx="89">
                  <c:v>0.29280468487495881</c:v>
                </c:pt>
                <c:pt idx="90">
                  <c:v>1.2973920140180839</c:v>
                </c:pt>
                <c:pt idx="91">
                  <c:v>2.5721078796320684</c:v>
                </c:pt>
                <c:pt idx="92">
                  <c:v>3.7997768365988005</c:v>
                </c:pt>
                <c:pt idx="93">
                  <c:v>4.9284483583803995</c:v>
                </c:pt>
                <c:pt idx="94">
                  <c:v>5.2830501646880412</c:v>
                </c:pt>
                <c:pt idx="95">
                  <c:v>5.6192929056427143</c:v>
                </c:pt>
                <c:pt idx="96">
                  <c:v>5.9574172966225136</c:v>
                </c:pt>
                <c:pt idx="97">
                  <c:v>6.1508637892696338</c:v>
                </c:pt>
                <c:pt idx="98">
                  <c:v>6.1185446933975429</c:v>
                </c:pt>
                <c:pt idx="99">
                  <c:v>6.1017512746619484</c:v>
                </c:pt>
                <c:pt idx="100">
                  <c:v>5.7839158703146154</c:v>
                </c:pt>
                <c:pt idx="101">
                  <c:v>5.5602702789803393</c:v>
                </c:pt>
                <c:pt idx="102">
                  <c:v>5.6841078283738744</c:v>
                </c:pt>
                <c:pt idx="103">
                  <c:v>4.9203447375293807</c:v>
                </c:pt>
                <c:pt idx="104">
                  <c:v>4.3302052181086959</c:v>
                </c:pt>
                <c:pt idx="105">
                  <c:v>3.4518902966468312</c:v>
                </c:pt>
                <c:pt idx="106">
                  <c:v>2.6149431054205419</c:v>
                </c:pt>
                <c:pt idx="107">
                  <c:v>2.4214666202021284</c:v>
                </c:pt>
                <c:pt idx="108">
                  <c:v>2.0450928644149879</c:v>
                </c:pt>
                <c:pt idx="109">
                  <c:v>1.9959274816294004</c:v>
                </c:pt>
                <c:pt idx="110">
                  <c:v>1.6056481264179023</c:v>
                </c:pt>
                <c:pt idx="111">
                  <c:v>1.2054400342189409</c:v>
                </c:pt>
                <c:pt idx="112">
                  <c:v>1.1652686026463188</c:v>
                </c:pt>
                <c:pt idx="113">
                  <c:v>0.99531277125166628</c:v>
                </c:pt>
                <c:pt idx="114">
                  <c:v>0.9364233056801341</c:v>
                </c:pt>
                <c:pt idx="115">
                  <c:v>1.1401730911466013</c:v>
                </c:pt>
                <c:pt idx="116">
                  <c:v>1.1269520590572624</c:v>
                </c:pt>
                <c:pt idx="117">
                  <c:v>1.2232853950610245</c:v>
                </c:pt>
                <c:pt idx="118">
                  <c:v>1.3615690462342345</c:v>
                </c:pt>
                <c:pt idx="119">
                  <c:v>1.0513419568066507</c:v>
                </c:pt>
                <c:pt idx="120">
                  <c:v>1.0613721146016886</c:v>
                </c:pt>
                <c:pt idx="121">
                  <c:v>1.0462362852479812</c:v>
                </c:pt>
                <c:pt idx="122">
                  <c:v>1.2896610759404403</c:v>
                </c:pt>
              </c:numCache>
            </c:numRef>
          </c:val>
          <c:smooth val="0"/>
          <c:extLst>
            <c:ext xmlns:c16="http://schemas.microsoft.com/office/drawing/2014/chart" uri="{C3380CC4-5D6E-409C-BE32-E72D297353CC}">
              <c16:uniqueId val="{00000000-1755-444B-96FD-5FC1F436D686}"/>
            </c:ext>
          </c:extLst>
        </c:ser>
        <c:ser>
          <c:idx val="1"/>
          <c:order val="1"/>
          <c:tx>
            <c:v>Year-ended</c:v>
          </c:tx>
          <c:spPr>
            <a:ln w="38100">
              <a:solidFill>
                <a:srgbClr val="002060"/>
              </a:solidFill>
            </a:ln>
          </c:spPr>
          <c:marker>
            <c:symbol val="none"/>
          </c:marker>
          <c:cat>
            <c:numRef>
              <c:f>'S13 Data YvA'!$A$15:$A$137</c:f>
              <c:numCache>
                <c:formatCode>mmm\-yy</c:formatCode>
                <c:ptCount val="123"/>
                <c:pt idx="0">
                  <c:v>31929</c:v>
                </c:pt>
                <c:pt idx="1">
                  <c:v>32021</c:v>
                </c:pt>
                <c:pt idx="2">
                  <c:v>32112</c:v>
                </c:pt>
                <c:pt idx="3">
                  <c:v>32203</c:v>
                </c:pt>
                <c:pt idx="4">
                  <c:v>32295</c:v>
                </c:pt>
                <c:pt idx="5">
                  <c:v>32387</c:v>
                </c:pt>
                <c:pt idx="6">
                  <c:v>32478</c:v>
                </c:pt>
                <c:pt idx="7">
                  <c:v>32568</c:v>
                </c:pt>
                <c:pt idx="8">
                  <c:v>32660</c:v>
                </c:pt>
                <c:pt idx="9">
                  <c:v>32752</c:v>
                </c:pt>
                <c:pt idx="10">
                  <c:v>32843</c:v>
                </c:pt>
                <c:pt idx="11">
                  <c:v>32933</c:v>
                </c:pt>
                <c:pt idx="12">
                  <c:v>33025</c:v>
                </c:pt>
                <c:pt idx="13">
                  <c:v>33117</c:v>
                </c:pt>
                <c:pt idx="14">
                  <c:v>33208</c:v>
                </c:pt>
                <c:pt idx="15">
                  <c:v>33298</c:v>
                </c:pt>
                <c:pt idx="16">
                  <c:v>33390</c:v>
                </c:pt>
                <c:pt idx="17">
                  <c:v>33482</c:v>
                </c:pt>
                <c:pt idx="18">
                  <c:v>33573</c:v>
                </c:pt>
                <c:pt idx="19">
                  <c:v>33664</c:v>
                </c:pt>
                <c:pt idx="20">
                  <c:v>33756</c:v>
                </c:pt>
                <c:pt idx="21">
                  <c:v>33848</c:v>
                </c:pt>
                <c:pt idx="22">
                  <c:v>33939</c:v>
                </c:pt>
                <c:pt idx="23">
                  <c:v>34029</c:v>
                </c:pt>
                <c:pt idx="24">
                  <c:v>34121</c:v>
                </c:pt>
                <c:pt idx="25">
                  <c:v>34213</c:v>
                </c:pt>
                <c:pt idx="26">
                  <c:v>34304</c:v>
                </c:pt>
                <c:pt idx="27">
                  <c:v>34394</c:v>
                </c:pt>
                <c:pt idx="28">
                  <c:v>34486</c:v>
                </c:pt>
                <c:pt idx="29">
                  <c:v>34578</c:v>
                </c:pt>
                <c:pt idx="30">
                  <c:v>34669</c:v>
                </c:pt>
                <c:pt idx="31">
                  <c:v>34759</c:v>
                </c:pt>
                <c:pt idx="32">
                  <c:v>34851</c:v>
                </c:pt>
                <c:pt idx="33">
                  <c:v>34943</c:v>
                </c:pt>
                <c:pt idx="34">
                  <c:v>35034</c:v>
                </c:pt>
                <c:pt idx="35">
                  <c:v>35125</c:v>
                </c:pt>
                <c:pt idx="36">
                  <c:v>35217</c:v>
                </c:pt>
                <c:pt idx="37">
                  <c:v>35309</c:v>
                </c:pt>
                <c:pt idx="38">
                  <c:v>35400</c:v>
                </c:pt>
                <c:pt idx="39">
                  <c:v>35490</c:v>
                </c:pt>
                <c:pt idx="40">
                  <c:v>35582</c:v>
                </c:pt>
                <c:pt idx="41">
                  <c:v>35674</c:v>
                </c:pt>
                <c:pt idx="42">
                  <c:v>35765</c:v>
                </c:pt>
                <c:pt idx="43">
                  <c:v>35855</c:v>
                </c:pt>
                <c:pt idx="44">
                  <c:v>35947</c:v>
                </c:pt>
                <c:pt idx="45">
                  <c:v>36039</c:v>
                </c:pt>
                <c:pt idx="46">
                  <c:v>36130</c:v>
                </c:pt>
                <c:pt idx="47">
                  <c:v>36220</c:v>
                </c:pt>
                <c:pt idx="48">
                  <c:v>36312</c:v>
                </c:pt>
                <c:pt idx="49">
                  <c:v>36404</c:v>
                </c:pt>
                <c:pt idx="50">
                  <c:v>36495</c:v>
                </c:pt>
                <c:pt idx="51">
                  <c:v>36586</c:v>
                </c:pt>
                <c:pt idx="52">
                  <c:v>36678</c:v>
                </c:pt>
                <c:pt idx="53">
                  <c:v>36770</c:v>
                </c:pt>
                <c:pt idx="54">
                  <c:v>36861</c:v>
                </c:pt>
                <c:pt idx="55">
                  <c:v>36951</c:v>
                </c:pt>
                <c:pt idx="56">
                  <c:v>37043</c:v>
                </c:pt>
                <c:pt idx="57">
                  <c:v>37135</c:v>
                </c:pt>
                <c:pt idx="58">
                  <c:v>37226</c:v>
                </c:pt>
                <c:pt idx="59">
                  <c:v>37316</c:v>
                </c:pt>
                <c:pt idx="60">
                  <c:v>37408</c:v>
                </c:pt>
                <c:pt idx="61">
                  <c:v>37500</c:v>
                </c:pt>
                <c:pt idx="62">
                  <c:v>37591</c:v>
                </c:pt>
                <c:pt idx="63">
                  <c:v>37681</c:v>
                </c:pt>
                <c:pt idx="64">
                  <c:v>37773</c:v>
                </c:pt>
                <c:pt idx="65">
                  <c:v>37865</c:v>
                </c:pt>
                <c:pt idx="66">
                  <c:v>37956</c:v>
                </c:pt>
                <c:pt idx="67">
                  <c:v>38047</c:v>
                </c:pt>
                <c:pt idx="68">
                  <c:v>38139</c:v>
                </c:pt>
                <c:pt idx="69">
                  <c:v>38231</c:v>
                </c:pt>
                <c:pt idx="70">
                  <c:v>38322</c:v>
                </c:pt>
                <c:pt idx="71">
                  <c:v>38412</c:v>
                </c:pt>
                <c:pt idx="72">
                  <c:v>38504</c:v>
                </c:pt>
                <c:pt idx="73">
                  <c:v>38596</c:v>
                </c:pt>
                <c:pt idx="74">
                  <c:v>38687</c:v>
                </c:pt>
                <c:pt idx="75">
                  <c:v>38777</c:v>
                </c:pt>
                <c:pt idx="76">
                  <c:v>38869</c:v>
                </c:pt>
                <c:pt idx="77">
                  <c:v>38961</c:v>
                </c:pt>
                <c:pt idx="78">
                  <c:v>39052</c:v>
                </c:pt>
                <c:pt idx="79">
                  <c:v>39142</c:v>
                </c:pt>
                <c:pt idx="80">
                  <c:v>39234</c:v>
                </c:pt>
                <c:pt idx="81">
                  <c:v>39326</c:v>
                </c:pt>
                <c:pt idx="82">
                  <c:v>39417</c:v>
                </c:pt>
                <c:pt idx="83">
                  <c:v>39508</c:v>
                </c:pt>
                <c:pt idx="84">
                  <c:v>39600</c:v>
                </c:pt>
                <c:pt idx="85">
                  <c:v>39692</c:v>
                </c:pt>
                <c:pt idx="86">
                  <c:v>39783</c:v>
                </c:pt>
                <c:pt idx="87">
                  <c:v>39873</c:v>
                </c:pt>
                <c:pt idx="88">
                  <c:v>39965</c:v>
                </c:pt>
                <c:pt idx="89">
                  <c:v>40057</c:v>
                </c:pt>
                <c:pt idx="90">
                  <c:v>40148</c:v>
                </c:pt>
                <c:pt idx="91">
                  <c:v>40238</c:v>
                </c:pt>
                <c:pt idx="92">
                  <c:v>40330</c:v>
                </c:pt>
                <c:pt idx="93">
                  <c:v>40422</c:v>
                </c:pt>
                <c:pt idx="94">
                  <c:v>40513</c:v>
                </c:pt>
                <c:pt idx="95">
                  <c:v>40603</c:v>
                </c:pt>
                <c:pt idx="96">
                  <c:v>40695</c:v>
                </c:pt>
                <c:pt idx="97">
                  <c:v>40787</c:v>
                </c:pt>
                <c:pt idx="98">
                  <c:v>40878</c:v>
                </c:pt>
                <c:pt idx="99">
                  <c:v>40969</c:v>
                </c:pt>
                <c:pt idx="100">
                  <c:v>41061</c:v>
                </c:pt>
                <c:pt idx="101">
                  <c:v>41153</c:v>
                </c:pt>
                <c:pt idx="102">
                  <c:v>41244</c:v>
                </c:pt>
                <c:pt idx="103">
                  <c:v>41334</c:v>
                </c:pt>
                <c:pt idx="104">
                  <c:v>41426</c:v>
                </c:pt>
                <c:pt idx="105">
                  <c:v>41518</c:v>
                </c:pt>
                <c:pt idx="106">
                  <c:v>41609</c:v>
                </c:pt>
                <c:pt idx="107">
                  <c:v>41699</c:v>
                </c:pt>
                <c:pt idx="108">
                  <c:v>41791</c:v>
                </c:pt>
                <c:pt idx="109">
                  <c:v>41883</c:v>
                </c:pt>
                <c:pt idx="110">
                  <c:v>41974</c:v>
                </c:pt>
                <c:pt idx="111">
                  <c:v>42064</c:v>
                </c:pt>
                <c:pt idx="112">
                  <c:v>42156</c:v>
                </c:pt>
                <c:pt idx="113">
                  <c:v>42248</c:v>
                </c:pt>
                <c:pt idx="114">
                  <c:v>42339</c:v>
                </c:pt>
                <c:pt idx="115">
                  <c:v>42430</c:v>
                </c:pt>
                <c:pt idx="116">
                  <c:v>42522</c:v>
                </c:pt>
                <c:pt idx="117">
                  <c:v>42614</c:v>
                </c:pt>
                <c:pt idx="118">
                  <c:v>42705</c:v>
                </c:pt>
                <c:pt idx="119">
                  <c:v>42795</c:v>
                </c:pt>
                <c:pt idx="120">
                  <c:v>42887</c:v>
                </c:pt>
                <c:pt idx="121">
                  <c:v>42979</c:v>
                </c:pt>
                <c:pt idx="122">
                  <c:v>43070</c:v>
                </c:pt>
              </c:numCache>
            </c:numRef>
          </c:cat>
          <c:val>
            <c:numRef>
              <c:f>'S13 Data YvA'!$I$15:$I$137</c:f>
              <c:numCache>
                <c:formatCode>0.0</c:formatCode>
                <c:ptCount val="123"/>
                <c:pt idx="0">
                  <c:v>3.4607245113905227</c:v>
                </c:pt>
                <c:pt idx="1">
                  <c:v>4.5505131692840317</c:v>
                </c:pt>
                <c:pt idx="2">
                  <c:v>5.9157012570865142</c:v>
                </c:pt>
                <c:pt idx="3">
                  <c:v>3.4566403881140184</c:v>
                </c:pt>
                <c:pt idx="4">
                  <c:v>3.0200938515220876</c:v>
                </c:pt>
                <c:pt idx="5">
                  <c:v>2.4955647545830795</c:v>
                </c:pt>
                <c:pt idx="6">
                  <c:v>3.3511752385385174</c:v>
                </c:pt>
                <c:pt idx="7">
                  <c:v>7.3739742086752713</c:v>
                </c:pt>
                <c:pt idx="8">
                  <c:v>7.8836720392431614</c:v>
                </c:pt>
                <c:pt idx="9">
                  <c:v>6.6697438264481823</c:v>
                </c:pt>
                <c:pt idx="10">
                  <c:v>4.4471965773474453</c:v>
                </c:pt>
                <c:pt idx="11">
                  <c:v>2.0744622775412225</c:v>
                </c:pt>
                <c:pt idx="12">
                  <c:v>2.2085092562520225</c:v>
                </c:pt>
                <c:pt idx="13">
                  <c:v>2.9316313284292406</c:v>
                </c:pt>
                <c:pt idx="14">
                  <c:v>1.3797563867629536</c:v>
                </c:pt>
                <c:pt idx="15">
                  <c:v>1.5509680179698337</c:v>
                </c:pt>
                <c:pt idx="16">
                  <c:v>0.47664442326025291</c:v>
                </c:pt>
                <c:pt idx="17">
                  <c:v>1.2611665790856597</c:v>
                </c:pt>
                <c:pt idx="18">
                  <c:v>3.4343434343434343</c:v>
                </c:pt>
                <c:pt idx="19">
                  <c:v>3.5812091847482685</c:v>
                </c:pt>
                <c:pt idx="20">
                  <c:v>5.3868859371705602</c:v>
                </c:pt>
                <c:pt idx="21">
                  <c:v>4.8988064348728599</c:v>
                </c:pt>
                <c:pt idx="22">
                  <c:v>5.530427631578938</c:v>
                </c:pt>
                <c:pt idx="23">
                  <c:v>4.4132601179581066</c:v>
                </c:pt>
                <c:pt idx="24">
                  <c:v>4.4913474042212576</c:v>
                </c:pt>
                <c:pt idx="25">
                  <c:v>4.9470663896309386</c:v>
                </c:pt>
                <c:pt idx="26">
                  <c:v>4.8120007792713748</c:v>
                </c:pt>
                <c:pt idx="27">
                  <c:v>5.5122711336190067</c:v>
                </c:pt>
                <c:pt idx="28">
                  <c:v>3.3601378518093084</c:v>
                </c:pt>
                <c:pt idx="29">
                  <c:v>3.4034128405769692</c:v>
                </c:pt>
                <c:pt idx="30">
                  <c:v>2.6208178438661633</c:v>
                </c:pt>
                <c:pt idx="31">
                  <c:v>2.3260107070334213</c:v>
                </c:pt>
                <c:pt idx="32">
                  <c:v>4.464203019357238</c:v>
                </c:pt>
                <c:pt idx="33">
                  <c:v>3.8110867979576968</c:v>
                </c:pt>
                <c:pt idx="34">
                  <c:v>4.4104328925919312</c:v>
                </c:pt>
                <c:pt idx="35">
                  <c:v>5.3130073967165847</c:v>
                </c:pt>
                <c:pt idx="36">
                  <c:v>4.8851848568135514</c:v>
                </c:pt>
                <c:pt idx="37">
                  <c:v>2.687510978394525</c:v>
                </c:pt>
                <c:pt idx="38">
                  <c:v>2.9751062537947792</c:v>
                </c:pt>
                <c:pt idx="39">
                  <c:v>3.1948608137045031</c:v>
                </c:pt>
                <c:pt idx="40">
                  <c:v>3.4657650042265509</c:v>
                </c:pt>
                <c:pt idx="41">
                  <c:v>6.0212110845022204</c:v>
                </c:pt>
                <c:pt idx="42">
                  <c:v>5.4245283018867996</c:v>
                </c:pt>
                <c:pt idx="43">
                  <c:v>3.9591633466135479</c:v>
                </c:pt>
                <c:pt idx="44">
                  <c:v>3.5212418300653692</c:v>
                </c:pt>
                <c:pt idx="45">
                  <c:v>4.4530493707647612</c:v>
                </c:pt>
                <c:pt idx="46">
                  <c:v>4.1866410993927738</c:v>
                </c:pt>
                <c:pt idx="47">
                  <c:v>5.181636726546901</c:v>
                </c:pt>
                <c:pt idx="48">
                  <c:v>3.4488201404782481</c:v>
                </c:pt>
                <c:pt idx="49">
                  <c:v>2.3787457522397304</c:v>
                </c:pt>
                <c:pt idx="50">
                  <c:v>3.5889570552147143</c:v>
                </c:pt>
                <c:pt idx="51">
                  <c:v>3.8940337027478344</c:v>
                </c:pt>
                <c:pt idx="52">
                  <c:v>5.775099176075682</c:v>
                </c:pt>
                <c:pt idx="53">
                  <c:v>5.9143029571514738</c:v>
                </c:pt>
                <c:pt idx="54">
                  <c:v>2.8279538051525055</c:v>
                </c:pt>
                <c:pt idx="55">
                  <c:v>2.3233725432892482</c:v>
                </c:pt>
                <c:pt idx="56">
                  <c:v>0.9304002884962026</c:v>
                </c:pt>
                <c:pt idx="57">
                  <c:v>-0.29202279202279469</c:v>
                </c:pt>
                <c:pt idx="58">
                  <c:v>2.8797696184305277</c:v>
                </c:pt>
                <c:pt idx="59">
                  <c:v>3.5558729025348068</c:v>
                </c:pt>
                <c:pt idx="60">
                  <c:v>5.7024439045305186</c:v>
                </c:pt>
                <c:pt idx="61">
                  <c:v>5.7504107436245455</c:v>
                </c:pt>
                <c:pt idx="62">
                  <c:v>5.6403079076277063</c:v>
                </c:pt>
                <c:pt idx="63">
                  <c:v>3.4751430738467981</c:v>
                </c:pt>
                <c:pt idx="64">
                  <c:v>1.6833423472147002</c:v>
                </c:pt>
                <c:pt idx="65">
                  <c:v>3.8368008646311846</c:v>
                </c:pt>
                <c:pt idx="66">
                  <c:v>3.9281928987811243</c:v>
                </c:pt>
                <c:pt idx="67">
                  <c:v>8.3227827014060054</c:v>
                </c:pt>
                <c:pt idx="68">
                  <c:v>8.9023336214347548</c:v>
                </c:pt>
                <c:pt idx="69">
                  <c:v>8.7626854020296676</c:v>
                </c:pt>
                <c:pt idx="70">
                  <c:v>8.3115558671680745</c:v>
                </c:pt>
                <c:pt idx="71">
                  <c:v>3.9800688976378007</c:v>
                </c:pt>
                <c:pt idx="72">
                  <c:v>6.1050061050061055</c:v>
                </c:pt>
                <c:pt idx="73">
                  <c:v>4.59357617082361</c:v>
                </c:pt>
                <c:pt idx="74">
                  <c:v>4.5018537044665408</c:v>
                </c:pt>
                <c:pt idx="75">
                  <c:v>6.3539016742589993</c:v>
                </c:pt>
                <c:pt idx="76">
                  <c:v>6.0356731875719216</c:v>
                </c:pt>
                <c:pt idx="77">
                  <c:v>7.4684051009321184</c:v>
                </c:pt>
                <c:pt idx="78">
                  <c:v>8.7960355895934317</c:v>
                </c:pt>
                <c:pt idx="79">
                  <c:v>10.513433832118825</c:v>
                </c:pt>
                <c:pt idx="80">
                  <c:v>8.9858375386618903</c:v>
                </c:pt>
                <c:pt idx="81">
                  <c:v>9.3705102963869571</c:v>
                </c:pt>
                <c:pt idx="82">
                  <c:v>7.1376811594202838</c:v>
                </c:pt>
                <c:pt idx="83">
                  <c:v>4.6156943675441653</c:v>
                </c:pt>
                <c:pt idx="84">
                  <c:v>4.1423948220064677</c:v>
                </c:pt>
                <c:pt idx="85">
                  <c:v>1.8390580908825616</c:v>
                </c:pt>
                <c:pt idx="86">
                  <c:v>-5.3142663896810216E-2</c:v>
                </c:pt>
                <c:pt idx="87">
                  <c:v>-0.20688991531947476</c:v>
                </c:pt>
                <c:pt idx="88">
                  <c:v>0.32987522111200818</c:v>
                </c:pt>
                <c:pt idx="89">
                  <c:v>1.0940187273074775</c:v>
                </c:pt>
                <c:pt idx="90">
                  <c:v>3.9926527455529826</c:v>
                </c:pt>
                <c:pt idx="91">
                  <c:v>4.9081529338026231</c:v>
                </c:pt>
                <c:pt idx="92">
                  <c:v>5.2129991422853239</c:v>
                </c:pt>
                <c:pt idx="93">
                  <c:v>5.5810216908463772</c:v>
                </c:pt>
                <c:pt idx="94">
                  <c:v>5.4197266895974705</c:v>
                </c:pt>
                <c:pt idx="95">
                  <c:v>6.2456914380256467</c:v>
                </c:pt>
                <c:pt idx="96">
                  <c:v>6.5579710144927583</c:v>
                </c:pt>
                <c:pt idx="97">
                  <c:v>6.3602184227016467</c:v>
                </c:pt>
                <c:pt idx="98">
                  <c:v>5.3306878306878414</c:v>
                </c:pt>
                <c:pt idx="99">
                  <c:v>6.1726792975170808</c:v>
                </c:pt>
                <c:pt idx="100">
                  <c:v>5.2915674940496427</c:v>
                </c:pt>
                <c:pt idx="101">
                  <c:v>5.4496486133905675</c:v>
                </c:pt>
                <c:pt idx="102">
                  <c:v>5.8311356691364225</c:v>
                </c:pt>
                <c:pt idx="103">
                  <c:v>3.1656141780403324</c:v>
                </c:pt>
                <c:pt idx="104">
                  <c:v>2.9629031606991374</c:v>
                </c:pt>
                <c:pt idx="105">
                  <c:v>1.9474818421262752</c:v>
                </c:pt>
                <c:pt idx="106">
                  <c:v>2.4009176489201867</c:v>
                </c:pt>
                <c:pt idx="107">
                  <c:v>2.3813284890608966</c:v>
                </c:pt>
                <c:pt idx="108">
                  <c:v>1.4545026855373067</c:v>
                </c:pt>
                <c:pt idx="109">
                  <c:v>1.7536992092695547</c:v>
                </c:pt>
                <c:pt idx="110">
                  <c:v>0.84978176059329336</c:v>
                </c:pt>
                <c:pt idx="111">
                  <c:v>0.77531340405014859</c:v>
                </c:pt>
                <c:pt idx="112">
                  <c:v>1.2906716129530871</c:v>
                </c:pt>
                <c:pt idx="113">
                  <c:v>1.0656305301223412</c:v>
                </c:pt>
                <c:pt idx="114">
                  <c:v>0.61664560113370293</c:v>
                </c:pt>
                <c:pt idx="115">
                  <c:v>1.5884559442700841</c:v>
                </c:pt>
                <c:pt idx="116">
                  <c:v>1.2360750801159837</c:v>
                </c:pt>
                <c:pt idx="117">
                  <c:v>1.4502683567431784</c:v>
                </c:pt>
                <c:pt idx="118">
                  <c:v>1.1724400456794903</c:v>
                </c:pt>
                <c:pt idx="119">
                  <c:v>0.35416902151388374</c:v>
                </c:pt>
                <c:pt idx="120">
                  <c:v>1.2737413325293989</c:v>
                </c:pt>
                <c:pt idx="121">
                  <c:v>1.3845114813147319</c:v>
                </c:pt>
                <c:pt idx="122">
                  <c:v>2.1446308977349782</c:v>
                </c:pt>
              </c:numCache>
            </c:numRef>
          </c:val>
          <c:smooth val="0"/>
          <c:extLst>
            <c:ext xmlns:c16="http://schemas.microsoft.com/office/drawing/2014/chart" uri="{C3380CC4-5D6E-409C-BE32-E72D297353CC}">
              <c16:uniqueId val="{00000001-1755-444B-96FD-5FC1F436D686}"/>
            </c:ext>
          </c:extLst>
        </c:ser>
        <c:dLbls>
          <c:showLegendKey val="0"/>
          <c:showVal val="0"/>
          <c:showCatName val="0"/>
          <c:showSerName val="0"/>
          <c:showPercent val="0"/>
          <c:showBubbleSize val="0"/>
        </c:dLbls>
        <c:smooth val="0"/>
        <c:axId val="631092616"/>
        <c:axId val="631082424"/>
      </c:lineChart>
      <c:dateAx>
        <c:axId val="631092616"/>
        <c:scaling>
          <c:orientation val="minMax"/>
          <c:min val="37956"/>
        </c:scaling>
        <c:delete val="0"/>
        <c:axPos val="b"/>
        <c:numFmt formatCode="mmm\-yy" sourceLinked="0"/>
        <c:majorTickMark val="none"/>
        <c:minorTickMark val="none"/>
        <c:tickLblPos val="low"/>
        <c:spPr>
          <a:ln w="12700">
            <a:solidFill>
              <a:schemeClr val="tx1"/>
            </a:solidFill>
          </a:ln>
        </c:spPr>
        <c:txPr>
          <a:bodyPr rot="0" vert="horz"/>
          <a:lstStyle/>
          <a:p>
            <a:pPr>
              <a:defRPr sz="2000" b="0" i="0" u="none" strike="noStrike" baseline="0">
                <a:solidFill>
                  <a:srgbClr val="000000"/>
                </a:solidFill>
                <a:latin typeface="Arial"/>
                <a:ea typeface="Arial"/>
                <a:cs typeface="Arial"/>
              </a:defRPr>
            </a:pPr>
            <a:endParaRPr lang="en-US"/>
          </a:p>
        </c:txPr>
        <c:crossAx val="631082424"/>
        <c:crosses val="autoZero"/>
        <c:auto val="1"/>
        <c:lblOffset val="100"/>
        <c:baseTimeUnit val="months"/>
        <c:majorUnit val="24"/>
        <c:majorTimeUnit val="months"/>
      </c:dateAx>
      <c:valAx>
        <c:axId val="631082424"/>
        <c:scaling>
          <c:orientation val="minMax"/>
        </c:scaling>
        <c:delete val="0"/>
        <c:axPos val="l"/>
        <c:title>
          <c:tx>
            <c:rich>
              <a:bodyPr rot="0" vert="horz"/>
              <a:lstStyle/>
              <a:p>
                <a:pPr algn="ctr">
                  <a:defRPr sz="1800" b="0" i="0" u="none" strike="noStrike" baseline="0">
                    <a:solidFill>
                      <a:srgbClr val="000000"/>
                    </a:solidFill>
                    <a:latin typeface="Arial"/>
                    <a:ea typeface="Arial"/>
                    <a:cs typeface="Arial"/>
                  </a:defRPr>
                </a:pPr>
                <a:r>
                  <a:rPr lang="en-AU" sz="1800"/>
                  <a:t>%</a:t>
                </a:r>
              </a:p>
            </c:rich>
          </c:tx>
          <c:layout>
            <c:manualLayout>
              <c:xMode val="edge"/>
              <c:yMode val="edge"/>
              <c:x val="2.7682068899055005E-2"/>
              <c:y val="5.8459554806971591E-2"/>
            </c:manualLayout>
          </c:layout>
          <c:overlay val="0"/>
        </c:title>
        <c:numFmt formatCode="#,##0" sourceLinked="0"/>
        <c:majorTickMark val="out"/>
        <c:minorTickMark val="none"/>
        <c:tickLblPos val="nextTo"/>
        <c:spPr>
          <a:ln w="12700">
            <a:solidFill>
              <a:schemeClr val="tx1"/>
            </a:solidFill>
          </a:ln>
        </c:spPr>
        <c:txPr>
          <a:bodyPr rot="0" vert="horz"/>
          <a:lstStyle/>
          <a:p>
            <a:pPr>
              <a:defRPr sz="2000" b="0" i="0" u="none" strike="noStrike" baseline="0">
                <a:solidFill>
                  <a:srgbClr val="000000"/>
                </a:solidFill>
                <a:latin typeface="Arial"/>
                <a:ea typeface="Arial"/>
                <a:cs typeface="Arial"/>
              </a:defRPr>
            </a:pPr>
            <a:endParaRPr lang="en-US"/>
          </a:p>
        </c:txPr>
        <c:crossAx val="631092616"/>
        <c:crosses val="autoZero"/>
        <c:crossBetween val="between"/>
      </c:valAx>
      <c:spPr>
        <a:ln w="12700">
          <a:solidFill>
            <a:schemeClr val="tx1"/>
          </a:solidFill>
        </a:ln>
      </c:spPr>
    </c:plotArea>
    <c:legend>
      <c:legendPos val="r"/>
      <c:layout>
        <c:manualLayout>
          <c:xMode val="edge"/>
          <c:yMode val="edge"/>
          <c:x val="0.6231318306010929"/>
          <c:y val="0.18690790973296245"/>
          <c:w val="0.27972723132969041"/>
          <c:h val="0.14181010982747821"/>
        </c:manualLayout>
      </c:layout>
      <c:overlay val="0"/>
      <c:txPr>
        <a:bodyPr/>
        <a:lstStyle/>
        <a:p>
          <a:pPr>
            <a:defRPr sz="1800" b="0" i="0" u="none" strike="noStrike" baseline="0">
              <a:solidFill>
                <a:srgbClr val="000000"/>
              </a:solidFill>
              <a:latin typeface="Arial"/>
              <a:ea typeface="Arial"/>
              <a:cs typeface="Arial"/>
            </a:defRPr>
          </a:pPr>
          <a:endParaRPr lang="en-US"/>
        </a:p>
      </c:txPr>
    </c:legend>
    <c:plotVisOnly val="1"/>
    <c:dispBlanksAs val="gap"/>
    <c:showDLblsOverMax val="0"/>
  </c:chart>
  <c:spPr>
    <a:ln>
      <a:noFill/>
    </a:ln>
  </c:spPr>
  <c:txPr>
    <a:bodyPr/>
    <a:lstStyle/>
    <a:p>
      <a:pPr>
        <a:defRPr sz="18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2.x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drawing1.xml><?xml version="1.0" encoding="utf-8"?>
<c:userShapes xmlns:c="http://schemas.openxmlformats.org/drawingml/2006/chart">
  <cdr:relSizeAnchor xmlns:cdr="http://schemas.openxmlformats.org/drawingml/2006/chartDrawing">
    <cdr:from>
      <cdr:x>0.77704</cdr:x>
      <cdr:y>0.13795</cdr:y>
    </cdr:from>
    <cdr:to>
      <cdr:x>0.77738</cdr:x>
      <cdr:y>0.82674</cdr:y>
    </cdr:to>
    <cdr:sp macro="" textlink="">
      <cdr:nvSpPr>
        <cdr:cNvPr id="11265" name="Line 1"/>
        <cdr:cNvSpPr>
          <a:spLocks xmlns:a="http://schemas.openxmlformats.org/drawingml/2006/main" noChangeShapeType="1"/>
        </cdr:cNvSpPr>
      </cdr:nvSpPr>
      <cdr:spPr bwMode="auto">
        <a:xfrm xmlns:a="http://schemas.openxmlformats.org/drawingml/2006/main">
          <a:off x="6814447" y="877347"/>
          <a:ext cx="2982" cy="4380631"/>
        </a:xfrm>
        <a:prstGeom xmlns:a="http://schemas.openxmlformats.org/drawingml/2006/main" prst="line">
          <a:avLst/>
        </a:prstGeom>
        <a:noFill xmlns:a="http://schemas.openxmlformats.org/drawingml/2006/main"/>
        <a:ln xmlns:a="http://schemas.openxmlformats.org/drawingml/2006/main" w="12700">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AU" dirty="0"/>
        </a:p>
      </cdr:txBody>
    </cdr:sp>
  </cdr:relSizeAnchor>
  <cdr:relSizeAnchor xmlns:cdr="http://schemas.openxmlformats.org/drawingml/2006/chartDrawing">
    <cdr:from>
      <cdr:x>0.8291</cdr:x>
      <cdr:y>0.16043</cdr:y>
    </cdr:from>
    <cdr:to>
      <cdr:x>0.93445</cdr:x>
      <cdr:y>0.20938</cdr:y>
    </cdr:to>
    <cdr:sp macro="" textlink="">
      <cdr:nvSpPr>
        <cdr:cNvPr id="11266" name="Text Box 2"/>
        <cdr:cNvSpPr txBox="1">
          <a:spLocks xmlns:a="http://schemas.openxmlformats.org/drawingml/2006/main" noChangeArrowheads="1"/>
        </cdr:cNvSpPr>
      </cdr:nvSpPr>
      <cdr:spPr bwMode="auto">
        <a:xfrm xmlns:a="http://schemas.openxmlformats.org/drawingml/2006/main">
          <a:off x="7282837" y="1013780"/>
          <a:ext cx="925382" cy="30931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32004" rIns="0" bIns="0" anchor="t" upright="1">
          <a:spAutoFit/>
        </a:bodyPr>
        <a:lstStyle xmlns:a="http://schemas.openxmlformats.org/drawingml/2006/main"/>
        <a:p xmlns:a="http://schemas.openxmlformats.org/drawingml/2006/main">
          <a:pPr algn="l" rtl="0">
            <a:defRPr sz="1000"/>
          </a:pPr>
          <a:r>
            <a:rPr lang="en-AU" sz="1800" b="0" i="0" u="none" strike="noStrike" baseline="0" dirty="0">
              <a:solidFill>
                <a:srgbClr val="000000"/>
              </a:solidFill>
              <a:latin typeface="Arial"/>
              <a:cs typeface="Arial"/>
            </a:rPr>
            <a:t>Forecast</a:t>
          </a:r>
        </a:p>
      </cdr:txBody>
    </cdr:sp>
  </cdr:relSizeAnchor>
  <cdr:relSizeAnchor xmlns:cdr="http://schemas.openxmlformats.org/drawingml/2006/chartDrawing">
    <cdr:from>
      <cdr:x>0.003</cdr:x>
      <cdr:y>0.9075</cdr:y>
    </cdr:from>
    <cdr:to>
      <cdr:x>0.99525</cdr:x>
      <cdr:y>0.9975</cdr:y>
    </cdr:to>
    <cdr:sp macro="" textlink="">
      <cdr:nvSpPr>
        <cdr:cNvPr id="11267" name="Text Box 3"/>
        <cdr:cNvSpPr txBox="1">
          <a:spLocks xmlns:a="http://schemas.openxmlformats.org/drawingml/2006/main" noChangeArrowheads="1"/>
        </cdr:cNvSpPr>
      </cdr:nvSpPr>
      <cdr:spPr bwMode="auto">
        <a:xfrm xmlns:a="http://schemas.openxmlformats.org/drawingml/2006/main">
          <a:off x="25575" y="4996196"/>
          <a:ext cx="8458807" cy="49549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2860" rIns="0" bIns="0" anchor="t" upright="1"/>
        <a:lstStyle xmlns:a="http://schemas.openxmlformats.org/drawingml/2006/main"/>
        <a:p xmlns:a="http://schemas.openxmlformats.org/drawingml/2006/main">
          <a:pPr algn="l" rtl="0">
            <a:defRPr sz="1000"/>
          </a:pPr>
          <a:r>
            <a:rPr lang="en-AU" sz="1400" b="0" i="0" u="none" strike="noStrike" baseline="0" dirty="0">
              <a:solidFill>
                <a:srgbClr val="000000"/>
              </a:solidFill>
              <a:latin typeface="Arial"/>
              <a:cs typeface="Arial"/>
            </a:rPr>
            <a:t>(a) Comprises China, Japan, South Korea, India and nine other countries. Together, these accounted for over 90% of the State's exports in 2017.</a:t>
          </a:r>
        </a:p>
      </cdr:txBody>
    </cdr:sp>
  </cdr:relSizeAnchor>
  <cdr:relSizeAnchor xmlns:cdr="http://schemas.openxmlformats.org/drawingml/2006/chartDrawing">
    <cdr:from>
      <cdr:x>0.60305</cdr:x>
      <cdr:y>0.94621</cdr:y>
    </cdr:from>
    <cdr:to>
      <cdr:x>1</cdr:x>
      <cdr:y>0.98488</cdr:y>
    </cdr:to>
    <cdr:sp macro="" textlink="">
      <cdr:nvSpPr>
        <cdr:cNvPr id="11268" name="Text Box 4"/>
        <cdr:cNvSpPr txBox="1">
          <a:spLocks xmlns:a="http://schemas.openxmlformats.org/drawingml/2006/main" noChangeArrowheads="1"/>
        </cdr:cNvSpPr>
      </cdr:nvSpPr>
      <cdr:spPr bwMode="auto">
        <a:xfrm xmlns:a="http://schemas.openxmlformats.org/drawingml/2006/main">
          <a:off x="4976380" y="5617152"/>
          <a:ext cx="3275696" cy="2295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0" bIns="0" anchor="t" upright="1">
          <a:spAutoFit/>
        </a:bodyPr>
        <a:lstStyle xmlns:a="http://schemas.openxmlformats.org/drawingml/2006/main"/>
        <a:p xmlns:a="http://schemas.openxmlformats.org/drawingml/2006/main">
          <a:pPr algn="l" rtl="0">
            <a:defRPr sz="1000"/>
          </a:pPr>
          <a:r>
            <a:rPr lang="en-AU" sz="1400" b="0" i="0" u="none" strike="noStrike" baseline="0" dirty="0">
              <a:solidFill>
                <a:srgbClr val="000000"/>
              </a:solidFill>
              <a:latin typeface="Arial"/>
              <a:cs typeface="Arial"/>
            </a:rPr>
            <a:t>Source: IMF &amp; Department of Treasury </a:t>
          </a:r>
        </a:p>
      </cdr:txBody>
    </cdr:sp>
  </cdr:relSizeAnchor>
  <cdr:relSizeAnchor xmlns:cdr="http://schemas.openxmlformats.org/drawingml/2006/chartDrawing">
    <cdr:from>
      <cdr:x>0.0092</cdr:x>
      <cdr:y>0.01644</cdr:y>
    </cdr:from>
    <cdr:to>
      <cdr:x>0.98816</cdr:x>
      <cdr:y>0.1322</cdr:y>
    </cdr:to>
    <cdr:sp macro="" textlink="">
      <cdr:nvSpPr>
        <cdr:cNvPr id="2" name="TextBox 1"/>
        <cdr:cNvSpPr txBox="1"/>
      </cdr:nvSpPr>
      <cdr:spPr>
        <a:xfrm xmlns:a="http://schemas.openxmlformats.org/drawingml/2006/main">
          <a:off x="80813" y="103909"/>
          <a:ext cx="8599184" cy="7314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eaLnBrk="1" fontAlgn="auto" latinLnBrk="0" hangingPunct="1"/>
          <a:r>
            <a:rPr lang="en-AU" sz="2000" b="0" i="0" baseline="0" dirty="0">
              <a:effectLst/>
              <a:latin typeface="Arial" panose="020B0604020202020204" pitchFamily="34" charset="0"/>
              <a:ea typeface="+mn-ea"/>
              <a:cs typeface="Arial" panose="020B0604020202020204" pitchFamily="34" charset="0"/>
            </a:rPr>
            <a:t>WESTERN AUSTRALIA'S KEY EXPORT MARKETS </a:t>
          </a:r>
          <a:r>
            <a:rPr lang="en-AU" sz="2000" b="0" i="0" baseline="30000" dirty="0">
              <a:effectLst/>
              <a:latin typeface="Arial" panose="020B0604020202020204" pitchFamily="34" charset="0"/>
              <a:ea typeface="+mn-ea"/>
              <a:cs typeface="Arial" panose="020B0604020202020204" pitchFamily="34" charset="0"/>
            </a:rPr>
            <a:t>(a)</a:t>
          </a:r>
          <a:endParaRPr lang="en-AU" sz="2000" baseline="30000" dirty="0">
            <a:effectLst/>
            <a:latin typeface="Arial" panose="020B0604020202020204" pitchFamily="34" charset="0"/>
            <a:cs typeface="Arial" panose="020B0604020202020204" pitchFamily="34" charset="0"/>
          </a:endParaRPr>
        </a:p>
        <a:p xmlns:a="http://schemas.openxmlformats.org/drawingml/2006/main">
          <a:pPr algn="ctr" rtl="0" eaLnBrk="1" fontAlgn="auto" latinLnBrk="0" hangingPunct="1"/>
          <a:r>
            <a:rPr lang="en-AU" sz="2000" b="0" i="0" baseline="0" dirty="0">
              <a:effectLst/>
              <a:latin typeface="Arial" panose="020B0604020202020204" pitchFamily="34" charset="0"/>
              <a:ea typeface="+mn-ea"/>
              <a:cs typeface="Arial" panose="020B0604020202020204" pitchFamily="34" charset="0"/>
            </a:rPr>
            <a:t>Weighted Annual Average Growth</a:t>
          </a:r>
          <a:endParaRPr lang="en-AU" sz="2000" dirty="0">
            <a:effectLst/>
            <a:latin typeface="Arial" panose="020B0604020202020204" pitchFamily="34" charset="0"/>
            <a:cs typeface="Arial" panose="020B0604020202020204" pitchFamily="34" charset="0"/>
          </a:endParaRPr>
        </a:p>
        <a:p xmlns:a="http://schemas.openxmlformats.org/drawingml/2006/main">
          <a:endParaRPr lang="en-AU" sz="1100" dirty="0"/>
        </a:p>
      </cdr:txBody>
    </cdr:sp>
  </cdr:relSizeAnchor>
</c:userShapes>
</file>

<file path=ppt/drawings/drawing10.xml><?xml version="1.0" encoding="utf-8"?>
<c:userShapes xmlns:c="http://schemas.openxmlformats.org/drawingml/2006/chart">
  <cdr:relSizeAnchor xmlns:cdr="http://schemas.openxmlformats.org/drawingml/2006/chartDrawing">
    <cdr:from>
      <cdr:x>0.01902</cdr:x>
      <cdr:y>0.08289</cdr:y>
    </cdr:from>
    <cdr:to>
      <cdr:x>0.06624</cdr:x>
      <cdr:y>0.13526</cdr:y>
    </cdr:to>
    <cdr:sp macro="" textlink="">
      <cdr:nvSpPr>
        <cdr:cNvPr id="2" name="TextBox 1"/>
        <cdr:cNvSpPr txBox="1"/>
      </cdr:nvSpPr>
      <cdr:spPr>
        <a:xfrm xmlns:a="http://schemas.openxmlformats.org/drawingml/2006/main">
          <a:off x="167066" y="507300"/>
          <a:ext cx="414756" cy="3205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0.49566</cdr:x>
      <cdr:y>0.9389</cdr:y>
    </cdr:from>
    <cdr:to>
      <cdr:x>1</cdr:x>
      <cdr:y>0.99579</cdr:y>
    </cdr:to>
    <cdr:sp macro="" textlink="">
      <cdr:nvSpPr>
        <cdr:cNvPr id="4" name="TextBox 3"/>
        <cdr:cNvSpPr txBox="1"/>
      </cdr:nvSpPr>
      <cdr:spPr>
        <a:xfrm xmlns:a="http://schemas.openxmlformats.org/drawingml/2006/main">
          <a:off x="4353721" y="5746050"/>
          <a:ext cx="4429922" cy="34818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5206.0 &amp; Department of Treasury </a:t>
          </a:r>
          <a:endParaRPr lang="en-AU" sz="14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0.7749</cdr:x>
      <cdr:y>0.17135</cdr:y>
    </cdr:from>
    <cdr:to>
      <cdr:x>0.7749</cdr:x>
      <cdr:y>0.86669</cdr:y>
    </cdr:to>
    <cdr:cxnSp macro="">
      <cdr:nvCxnSpPr>
        <cdr:cNvPr id="5" name="Straight Connector 4">
          <a:extLst xmlns:a="http://schemas.openxmlformats.org/drawingml/2006/main">
            <a:ext uri="{FF2B5EF4-FFF2-40B4-BE49-F238E27FC236}">
              <a16:creationId xmlns:a16="http://schemas.microsoft.com/office/drawing/2014/main" id="{791A5710-3E85-469C-B97C-8198C5D97820}"/>
            </a:ext>
          </a:extLst>
        </cdr:cNvPr>
        <cdr:cNvCxnSpPr/>
      </cdr:nvCxnSpPr>
      <cdr:spPr>
        <a:xfrm xmlns:a="http://schemas.openxmlformats.org/drawingml/2006/main" flipV="1">
          <a:off x="7138146" y="1064558"/>
          <a:ext cx="0" cy="432000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0.80977</cdr:x>
      <cdr:y>0.20079</cdr:y>
    </cdr:from>
    <cdr:to>
      <cdr:x>0.92956</cdr:x>
      <cdr:y>0.34797</cdr:y>
    </cdr:to>
    <cdr:sp macro="" textlink="">
      <cdr:nvSpPr>
        <cdr:cNvPr id="9" name="TextBox 1"/>
        <cdr:cNvSpPr txBox="1"/>
      </cdr:nvSpPr>
      <cdr:spPr>
        <a:xfrm xmlns:a="http://schemas.openxmlformats.org/drawingml/2006/main">
          <a:off x="7112689" y="1228847"/>
          <a:ext cx="1052192" cy="90074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endParaRPr lang="en-AU" sz="1600" dirty="0">
            <a:latin typeface="Arial" panose="020B0604020202020204" pitchFamily="34" charset="0"/>
            <a:cs typeface="Arial" panose="020B0604020202020204" pitchFamily="34" charset="0"/>
          </a:endParaRPr>
        </a:p>
        <a:p xmlns:a="http://schemas.openxmlformats.org/drawingml/2006/main">
          <a:endParaRPr lang="en-AU"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0.18585</cdr:x>
      <cdr:y>0.3938</cdr:y>
    </cdr:from>
    <cdr:to>
      <cdr:x>0.18585</cdr:x>
      <cdr:y>0.55613</cdr:y>
    </cdr:to>
    <cdr:cxnSp macro="">
      <cdr:nvCxnSpPr>
        <cdr:cNvPr id="13" name="Straight Arrow Connector 12">
          <a:extLst xmlns:a="http://schemas.openxmlformats.org/drawingml/2006/main">
            <a:ext uri="{FF2B5EF4-FFF2-40B4-BE49-F238E27FC236}">
              <a16:creationId xmlns:a16="http://schemas.microsoft.com/office/drawing/2014/main" id="{D2BB8EC6-846A-4CCA-93DD-F064BD53BB90}"/>
            </a:ext>
          </a:extLst>
        </cdr:cNvPr>
        <cdr:cNvCxnSpPr/>
      </cdr:nvCxnSpPr>
      <cdr:spPr>
        <a:xfrm xmlns:a="http://schemas.openxmlformats.org/drawingml/2006/main">
          <a:off x="1739711" y="2568336"/>
          <a:ext cx="0" cy="1058717"/>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0.77898</cdr:x>
      <cdr:y>0.51974</cdr:y>
    </cdr:from>
    <cdr:to>
      <cdr:x>0.85728</cdr:x>
      <cdr:y>0.58808</cdr:y>
    </cdr:to>
    <cdr:sp macro="" textlink="">
      <cdr:nvSpPr>
        <cdr:cNvPr id="10" name="TextBox 1"/>
        <cdr:cNvSpPr txBox="1"/>
      </cdr:nvSpPr>
      <cdr:spPr>
        <a:xfrm xmlns:a="http://schemas.openxmlformats.org/drawingml/2006/main">
          <a:off x="7219481" y="3239295"/>
          <a:ext cx="725688" cy="42595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 Budget</a:t>
          </a:r>
        </a:p>
      </cdr:txBody>
    </cdr:sp>
  </cdr:relSizeAnchor>
  <cdr:relSizeAnchor xmlns:cdr="http://schemas.openxmlformats.org/drawingml/2006/chartDrawing">
    <cdr:from>
      <cdr:x>0.82759</cdr:x>
      <cdr:y>0.56036</cdr:y>
    </cdr:from>
    <cdr:to>
      <cdr:x>0.82781</cdr:x>
      <cdr:y>0.68166</cdr:y>
    </cdr:to>
    <cdr:cxnSp macro="">
      <cdr:nvCxnSpPr>
        <cdr:cNvPr id="11" name="Straight Arrow Connector 10">
          <a:extLst xmlns:a="http://schemas.openxmlformats.org/drawingml/2006/main">
            <a:ext uri="{FF2B5EF4-FFF2-40B4-BE49-F238E27FC236}">
              <a16:creationId xmlns:a16="http://schemas.microsoft.com/office/drawing/2014/main" id="{C9040E14-9ED8-4D71-B201-BADD09931CFE}"/>
            </a:ext>
          </a:extLst>
        </cdr:cNvPr>
        <cdr:cNvCxnSpPr/>
      </cdr:nvCxnSpPr>
      <cdr:spPr>
        <a:xfrm xmlns:a="http://schemas.openxmlformats.org/drawingml/2006/main">
          <a:off x="7669943" y="3492450"/>
          <a:ext cx="2012" cy="756000"/>
        </a:xfrm>
        <a:prstGeom xmlns:a="http://schemas.openxmlformats.org/drawingml/2006/main" prst="straightConnector1">
          <a:avLst/>
        </a:prstGeom>
        <a:ln xmlns:a="http://schemas.openxmlformats.org/drawingml/2006/main" w="25400">
          <a:solidFill>
            <a:srgbClr val="E46C0A"/>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0.10094</cdr:x>
      <cdr:y>0.29456</cdr:y>
    </cdr:from>
    <cdr:to>
      <cdr:x>0.30204</cdr:x>
      <cdr:y>0.40336</cdr:y>
    </cdr:to>
    <cdr:sp macro="" textlink="">
      <cdr:nvSpPr>
        <cdr:cNvPr id="14" name="TextBox 1"/>
        <cdr:cNvSpPr txBox="1"/>
      </cdr:nvSpPr>
      <cdr:spPr>
        <a:xfrm xmlns:a="http://schemas.openxmlformats.org/drawingml/2006/main">
          <a:off x="886621" y="1802700"/>
          <a:ext cx="1766421" cy="66584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4.0% per annum</a:t>
          </a:r>
        </a:p>
        <a:p xmlns:a="http://schemas.openxmlformats.org/drawingml/2006/main">
          <a:r>
            <a:rPr lang="en-AU" sz="1800" dirty="0">
              <a:latin typeface="Arial" panose="020B0604020202020204" pitchFamily="34" charset="0"/>
              <a:cs typeface="Arial" panose="020B0604020202020204" pitchFamily="34" charset="0"/>
            </a:rPr>
            <a:t>historical average	</a:t>
          </a:r>
        </a:p>
      </cdr:txBody>
    </cdr:sp>
  </cdr:relSizeAnchor>
</c:userShapes>
</file>

<file path=ppt/drawings/drawing11.xml><?xml version="1.0" encoding="utf-8"?>
<c:userShapes xmlns:c="http://schemas.openxmlformats.org/drawingml/2006/chart">
  <cdr:relSizeAnchor xmlns:cdr="http://schemas.openxmlformats.org/drawingml/2006/chartDrawing">
    <cdr:from>
      <cdr:x>0.51085</cdr:x>
      <cdr:y>0.93991</cdr:y>
    </cdr:from>
    <cdr:to>
      <cdr:x>1</cdr:x>
      <cdr:y>0.99579</cdr:y>
    </cdr:to>
    <cdr:sp macro="" textlink="">
      <cdr:nvSpPr>
        <cdr:cNvPr id="4" name="TextBox 3"/>
        <cdr:cNvSpPr txBox="1"/>
      </cdr:nvSpPr>
      <cdr:spPr>
        <a:xfrm xmlns:a="http://schemas.openxmlformats.org/drawingml/2006/main">
          <a:off x="4484653" y="5616900"/>
          <a:ext cx="4294153" cy="33394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5206.0 &amp; Department of Treasury </a:t>
          </a:r>
          <a:endParaRPr lang="en-AU" sz="14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0.7749</cdr:x>
      <cdr:y>0.17135</cdr:y>
    </cdr:from>
    <cdr:to>
      <cdr:x>0.7749</cdr:x>
      <cdr:y>0.86669</cdr:y>
    </cdr:to>
    <cdr:cxnSp macro="">
      <cdr:nvCxnSpPr>
        <cdr:cNvPr id="5" name="Straight Connector 4">
          <a:extLst xmlns:a="http://schemas.openxmlformats.org/drawingml/2006/main">
            <a:ext uri="{FF2B5EF4-FFF2-40B4-BE49-F238E27FC236}">
              <a16:creationId xmlns:a16="http://schemas.microsoft.com/office/drawing/2014/main" id="{E3555749-E072-4156-99AA-4A9918EEC0FE}"/>
            </a:ext>
          </a:extLst>
        </cdr:cNvPr>
        <cdr:cNvCxnSpPr/>
      </cdr:nvCxnSpPr>
      <cdr:spPr>
        <a:xfrm xmlns:a="http://schemas.openxmlformats.org/drawingml/2006/main" flipV="1">
          <a:off x="7138146" y="1064558"/>
          <a:ext cx="0" cy="432000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0.80746</cdr:x>
      <cdr:y>0.18914</cdr:y>
    </cdr:from>
    <cdr:to>
      <cdr:x>0.92725</cdr:x>
      <cdr:y>0.26425</cdr:y>
    </cdr:to>
    <cdr:sp macro="" textlink="">
      <cdr:nvSpPr>
        <cdr:cNvPr id="9" name="TextBox 1"/>
        <cdr:cNvSpPr txBox="1"/>
      </cdr:nvSpPr>
      <cdr:spPr>
        <a:xfrm xmlns:a="http://schemas.openxmlformats.org/drawingml/2006/main">
          <a:off x="7088535" y="1130287"/>
          <a:ext cx="1051613" cy="44889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endParaRPr lang="en-AU" sz="1600" dirty="0">
            <a:latin typeface="Arial" panose="020B0604020202020204" pitchFamily="34" charset="0"/>
            <a:cs typeface="Arial" panose="020B0604020202020204" pitchFamily="34" charset="0"/>
          </a:endParaRPr>
        </a:p>
        <a:p xmlns:a="http://schemas.openxmlformats.org/drawingml/2006/main">
          <a:endParaRPr lang="en-AU"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0.0177</cdr:x>
      <cdr:y>0.07281</cdr:y>
    </cdr:from>
    <cdr:to>
      <cdr:x>0.13216</cdr:x>
      <cdr:y>0.12228</cdr:y>
    </cdr:to>
    <cdr:sp macro="" textlink="">
      <cdr:nvSpPr>
        <cdr:cNvPr id="10" name="TextBox 1"/>
        <cdr:cNvSpPr txBox="1"/>
      </cdr:nvSpPr>
      <cdr:spPr>
        <a:xfrm xmlns:a="http://schemas.openxmlformats.org/drawingml/2006/main">
          <a:off x="155365" y="435113"/>
          <a:ext cx="1004822" cy="2956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r>
            <a:rPr lang="en-AU" sz="1800" baseline="0" dirty="0">
              <a:latin typeface="Arial" panose="020B0604020202020204" pitchFamily="34" charset="0"/>
              <a:cs typeface="Arial" panose="020B0604020202020204" pitchFamily="34" charset="0"/>
            </a:rPr>
            <a:t> Billion</a:t>
          </a:r>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0.7842</cdr:x>
      <cdr:y>0.26358</cdr:y>
    </cdr:from>
    <cdr:to>
      <cdr:x>0.86166</cdr:x>
      <cdr:y>0.33474</cdr:y>
    </cdr:to>
    <cdr:sp macro="" textlink="">
      <cdr:nvSpPr>
        <cdr:cNvPr id="11" name="TextBox 1"/>
        <cdr:cNvSpPr txBox="1"/>
      </cdr:nvSpPr>
      <cdr:spPr>
        <a:xfrm xmlns:a="http://schemas.openxmlformats.org/drawingml/2006/main">
          <a:off x="7367880" y="1699554"/>
          <a:ext cx="727744" cy="4588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12.xml><?xml version="1.0" encoding="utf-8"?>
<c:userShapes xmlns:c="http://schemas.openxmlformats.org/drawingml/2006/chart">
  <cdr:relSizeAnchor xmlns:cdr="http://schemas.openxmlformats.org/drawingml/2006/chartDrawing">
    <cdr:from>
      <cdr:x>0.01686</cdr:x>
      <cdr:y>0.07213</cdr:y>
    </cdr:from>
    <cdr:to>
      <cdr:x>0.05723</cdr:x>
      <cdr:y>0.12103</cdr:y>
    </cdr:to>
    <cdr:sp macro="" textlink="">
      <cdr:nvSpPr>
        <cdr:cNvPr id="2" name="TextBox 1"/>
        <cdr:cNvSpPr txBox="1"/>
      </cdr:nvSpPr>
      <cdr:spPr>
        <a:xfrm xmlns:a="http://schemas.openxmlformats.org/drawingml/2006/main">
          <a:off x="148706" y="449630"/>
          <a:ext cx="356044" cy="3047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0.5181</cdr:x>
      <cdr:y>0.94649</cdr:y>
    </cdr:from>
    <cdr:to>
      <cdr:x>1</cdr:x>
      <cdr:y>1</cdr:y>
    </cdr:to>
    <cdr:sp macro="" textlink="">
      <cdr:nvSpPr>
        <cdr:cNvPr id="4" name="TextBox 3"/>
        <cdr:cNvSpPr txBox="1"/>
      </cdr:nvSpPr>
      <cdr:spPr>
        <a:xfrm xmlns:a="http://schemas.openxmlformats.org/drawingml/2006/main">
          <a:off x="4569657" y="5899745"/>
          <a:ext cx="4250343" cy="33351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5206.0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0.7749</cdr:x>
      <cdr:y>0.15482</cdr:y>
    </cdr:from>
    <cdr:to>
      <cdr:x>0.7749</cdr:x>
      <cdr:y>0.88343</cdr:y>
    </cdr:to>
    <cdr:cxnSp macro="">
      <cdr:nvCxnSpPr>
        <cdr:cNvPr id="5" name="Straight Connector 4">
          <a:extLst xmlns:a="http://schemas.openxmlformats.org/drawingml/2006/main">
            <a:ext uri="{FF2B5EF4-FFF2-40B4-BE49-F238E27FC236}">
              <a16:creationId xmlns:a16="http://schemas.microsoft.com/office/drawing/2014/main" id="{D6D1E3EA-5828-40AC-BB18-1D0857A44381}"/>
            </a:ext>
          </a:extLst>
        </cdr:cNvPr>
        <cdr:cNvCxnSpPr/>
      </cdr:nvCxnSpPr>
      <cdr:spPr>
        <a:xfrm xmlns:a="http://schemas.openxmlformats.org/drawingml/2006/main" flipV="1">
          <a:off x="7379749" y="1086255"/>
          <a:ext cx="0" cy="511200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0.09256</cdr:x>
      <cdr:y>0.26162</cdr:y>
    </cdr:from>
    <cdr:to>
      <cdr:x>0.28842</cdr:x>
      <cdr:y>0.37146</cdr:y>
    </cdr:to>
    <cdr:sp macro="" textlink="">
      <cdr:nvSpPr>
        <cdr:cNvPr id="8" name="TextBox 7"/>
        <cdr:cNvSpPr txBox="1"/>
      </cdr:nvSpPr>
      <cdr:spPr>
        <a:xfrm xmlns:a="http://schemas.openxmlformats.org/drawingml/2006/main">
          <a:off x="816379" y="1630730"/>
          <a:ext cx="1727485" cy="6846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3.9% per annum</a:t>
          </a:r>
        </a:p>
        <a:p xmlns:a="http://schemas.openxmlformats.org/drawingml/2006/main">
          <a:r>
            <a:rPr lang="en-AU" sz="1800" dirty="0">
              <a:latin typeface="Arial" panose="020B0604020202020204" pitchFamily="34" charset="0"/>
              <a:cs typeface="Arial" panose="020B0604020202020204" pitchFamily="34" charset="0"/>
            </a:rPr>
            <a:t>historical average	</a:t>
          </a:r>
        </a:p>
      </cdr:txBody>
    </cdr:sp>
  </cdr:relSizeAnchor>
  <cdr:relSizeAnchor xmlns:cdr="http://schemas.openxmlformats.org/drawingml/2006/chartDrawing">
    <cdr:from>
      <cdr:x>0.80932</cdr:x>
      <cdr:y>0.17164</cdr:y>
    </cdr:from>
    <cdr:to>
      <cdr:x>0.92911</cdr:x>
      <cdr:y>0.23987</cdr:y>
    </cdr:to>
    <cdr:sp macro="" textlink="">
      <cdr:nvSpPr>
        <cdr:cNvPr id="9" name="TextBox 1"/>
        <cdr:cNvSpPr txBox="1"/>
      </cdr:nvSpPr>
      <cdr:spPr>
        <a:xfrm xmlns:a="http://schemas.openxmlformats.org/drawingml/2006/main">
          <a:off x="7138202" y="1069878"/>
          <a:ext cx="1056548" cy="42528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endParaRPr lang="en-AU"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0.18406</cdr:x>
      <cdr:y>0.36395</cdr:y>
    </cdr:from>
    <cdr:to>
      <cdr:x>0.18449</cdr:x>
      <cdr:y>0.53657</cdr:y>
    </cdr:to>
    <cdr:cxnSp macro="">
      <cdr:nvCxnSpPr>
        <cdr:cNvPr id="13" name="Straight Arrow Connector 12">
          <a:extLst xmlns:a="http://schemas.openxmlformats.org/drawingml/2006/main">
            <a:ext uri="{FF2B5EF4-FFF2-40B4-BE49-F238E27FC236}">
              <a16:creationId xmlns:a16="http://schemas.microsoft.com/office/drawing/2014/main" id="{39BFFED6-5ABC-42E8-9BA2-4AD96B692E0A}"/>
            </a:ext>
          </a:extLst>
        </cdr:cNvPr>
        <cdr:cNvCxnSpPr/>
      </cdr:nvCxnSpPr>
      <cdr:spPr>
        <a:xfrm xmlns:a="http://schemas.openxmlformats.org/drawingml/2006/main" flipH="1">
          <a:off x="1751259" y="2517321"/>
          <a:ext cx="4063" cy="1193990"/>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0.80128</cdr:x>
      <cdr:y>0.67105</cdr:y>
    </cdr:from>
    <cdr:to>
      <cdr:x>0.87865</cdr:x>
      <cdr:y>0.74007</cdr:y>
    </cdr:to>
    <cdr:sp macro="" textlink="">
      <cdr:nvSpPr>
        <cdr:cNvPr id="10" name="TextBox 1"/>
        <cdr:cNvSpPr txBox="1"/>
      </cdr:nvSpPr>
      <cdr:spPr>
        <a:xfrm xmlns:a="http://schemas.openxmlformats.org/drawingml/2006/main">
          <a:off x="7549573" y="4432300"/>
          <a:ext cx="728927" cy="45584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13.xml><?xml version="1.0" encoding="utf-8"?>
<c:userShapes xmlns:c="http://schemas.openxmlformats.org/drawingml/2006/chart">
  <cdr:relSizeAnchor xmlns:cdr="http://schemas.openxmlformats.org/drawingml/2006/chartDrawing">
    <cdr:from>
      <cdr:x>0.02137</cdr:x>
      <cdr:y>0.04293</cdr:y>
    </cdr:from>
    <cdr:to>
      <cdr:x>0.19852</cdr:x>
      <cdr:y>0.1014</cdr:y>
    </cdr:to>
    <cdr:sp macro="" textlink="">
      <cdr:nvSpPr>
        <cdr:cNvPr id="2" name="TextBox 1"/>
        <cdr:cNvSpPr txBox="1"/>
      </cdr:nvSpPr>
      <cdr:spPr>
        <a:xfrm xmlns:a="http://schemas.openxmlformats.org/drawingml/2006/main">
          <a:off x="190792" y="262904"/>
          <a:ext cx="1581596" cy="358082"/>
        </a:xfrm>
        <a:prstGeom xmlns:a="http://schemas.openxmlformats.org/drawingml/2006/main" prst="rect">
          <a:avLst/>
        </a:prstGeom>
      </cdr:spPr>
      <cdr:txBody>
        <a:bodyPr xmlns:a="http://schemas.openxmlformats.org/drawingml/2006/main" vertOverflow="clip" wrap="square" rtlCol="0">
          <a:noAutofit/>
        </a:bodyPr>
        <a:lstStyle xmlns:a="http://schemas.openxmlformats.org/drawingml/2006/main"/>
        <a:p xmlns:a="http://schemas.openxmlformats.org/drawingml/2006/main">
          <a:r>
            <a:rPr lang="en-AU" sz="1800" dirty="0">
              <a:latin typeface="Arial" pitchFamily="34" charset="0"/>
              <a:cs typeface="Arial" pitchFamily="34" charset="0"/>
            </a:rPr>
            <a:t>$</a:t>
          </a:r>
          <a:r>
            <a:rPr lang="en-AU" sz="1800" baseline="0" dirty="0">
              <a:latin typeface="Arial" pitchFamily="34" charset="0"/>
              <a:cs typeface="Arial" pitchFamily="34" charset="0"/>
            </a:rPr>
            <a:t> Billion</a:t>
          </a:r>
          <a:endParaRPr lang="en-AU" sz="1800" dirty="0">
            <a:latin typeface="Arial" pitchFamily="34" charset="0"/>
            <a:cs typeface="Arial" pitchFamily="34" charset="0"/>
          </a:endParaRPr>
        </a:p>
      </cdr:txBody>
    </cdr:sp>
  </cdr:relSizeAnchor>
  <cdr:relSizeAnchor xmlns:cdr="http://schemas.openxmlformats.org/drawingml/2006/chartDrawing">
    <cdr:from>
      <cdr:x>0.74211</cdr:x>
      <cdr:y>0.16579</cdr:y>
    </cdr:from>
    <cdr:to>
      <cdr:x>0.88209</cdr:x>
      <cdr:y>0.22618</cdr:y>
    </cdr:to>
    <cdr:sp macro="" textlink="">
      <cdr:nvSpPr>
        <cdr:cNvPr id="5" name="TextBox 4"/>
        <cdr:cNvSpPr txBox="1"/>
      </cdr:nvSpPr>
      <cdr:spPr>
        <a:xfrm xmlns:a="http://schemas.openxmlformats.org/drawingml/2006/main">
          <a:off x="6659983" y="1020600"/>
          <a:ext cx="1256202" cy="371742"/>
        </a:xfrm>
        <a:prstGeom xmlns:a="http://schemas.openxmlformats.org/drawingml/2006/main" prst="rect">
          <a:avLst/>
        </a:prstGeom>
      </cdr:spPr>
      <cdr:txBody>
        <a:bodyPr xmlns:a="http://schemas.openxmlformats.org/drawingml/2006/main" vertOverflow="clip" wrap="square" rtlCol="0">
          <a:noAutofit/>
        </a:bodyPr>
        <a:lstStyle xmlns:a="http://schemas.openxmlformats.org/drawingml/2006/main"/>
        <a:p xmlns:a="http://schemas.openxmlformats.org/drawingml/2006/main">
          <a:r>
            <a:rPr lang="en-AU" sz="1800" dirty="0">
              <a:latin typeface="Arial" pitchFamily="34" charset="0"/>
              <a:cs typeface="Arial" pitchFamily="34" charset="0"/>
            </a:rPr>
            <a:t>Forecast</a:t>
          </a:r>
          <a:endParaRPr lang="en-AU" sz="1400" dirty="0">
            <a:latin typeface="Arial" pitchFamily="34" charset="0"/>
            <a:cs typeface="Arial" pitchFamily="34" charset="0"/>
          </a:endParaRPr>
        </a:p>
      </cdr:txBody>
    </cdr:sp>
  </cdr:relSizeAnchor>
  <cdr:relSizeAnchor xmlns:cdr="http://schemas.openxmlformats.org/drawingml/2006/chartDrawing">
    <cdr:from>
      <cdr:x>0.66155</cdr:x>
      <cdr:y>0.13839</cdr:y>
    </cdr:from>
    <cdr:to>
      <cdr:x>0.66155</cdr:x>
      <cdr:y>0.87402</cdr:y>
    </cdr:to>
    <cdr:cxnSp macro="">
      <cdr:nvCxnSpPr>
        <cdr:cNvPr id="8" name="Straight Connector 7">
          <a:extLst xmlns:a="http://schemas.openxmlformats.org/drawingml/2006/main">
            <a:ext uri="{FF2B5EF4-FFF2-40B4-BE49-F238E27FC236}">
              <a16:creationId xmlns:a16="http://schemas.microsoft.com/office/drawing/2014/main" id="{0BB85B4C-2305-4A11-B6FA-805D714E59E7}"/>
            </a:ext>
          </a:extLst>
        </cdr:cNvPr>
        <cdr:cNvCxnSpPr/>
      </cdr:nvCxnSpPr>
      <cdr:spPr>
        <a:xfrm xmlns:a="http://schemas.openxmlformats.org/drawingml/2006/main">
          <a:off x="6456517" y="926490"/>
          <a:ext cx="0" cy="492480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0.44666</cdr:x>
      <cdr:y>0.95364</cdr:y>
    </cdr:from>
    <cdr:to>
      <cdr:x>1</cdr:x>
      <cdr:y>0.99598</cdr:y>
    </cdr:to>
    <cdr:sp macro="" textlink="">
      <cdr:nvSpPr>
        <cdr:cNvPr id="6" name="TextBox 1"/>
        <cdr:cNvSpPr txBox="1"/>
      </cdr:nvSpPr>
      <cdr:spPr>
        <a:xfrm xmlns:a="http://schemas.openxmlformats.org/drawingml/2006/main">
          <a:off x="3987751" y="5840250"/>
          <a:ext cx="4940249" cy="25932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5368.0, 5302.0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0.01986</cdr:x>
      <cdr:y>0.06395</cdr:y>
    </cdr:from>
    <cdr:to>
      <cdr:x>0.05861</cdr:x>
      <cdr:y>0.11152</cdr:y>
    </cdr:to>
    <cdr:sp macro="" textlink="">
      <cdr:nvSpPr>
        <cdr:cNvPr id="2" name="TextBox 1"/>
        <cdr:cNvSpPr txBox="1"/>
      </cdr:nvSpPr>
      <cdr:spPr>
        <a:xfrm xmlns:a="http://schemas.openxmlformats.org/drawingml/2006/main">
          <a:off x="175193" y="411504"/>
          <a:ext cx="341775" cy="3060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0.51316</cdr:x>
      <cdr:y>0.93954</cdr:y>
    </cdr:from>
    <cdr:to>
      <cdr:x>1</cdr:x>
      <cdr:y>1</cdr:y>
    </cdr:to>
    <cdr:sp macro="" textlink="">
      <cdr:nvSpPr>
        <cdr:cNvPr id="4" name="TextBox 3"/>
        <cdr:cNvSpPr txBox="1"/>
      </cdr:nvSpPr>
      <cdr:spPr>
        <a:xfrm xmlns:a="http://schemas.openxmlformats.org/drawingml/2006/main">
          <a:off x="4526114" y="6045458"/>
          <a:ext cx="4293885" cy="3890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3101.0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0.77473</cdr:x>
      <cdr:y>0.13881</cdr:y>
    </cdr:from>
    <cdr:to>
      <cdr:x>0.7749</cdr:x>
      <cdr:y>0.88117</cdr:y>
    </cdr:to>
    <cdr:cxnSp macro="">
      <cdr:nvCxnSpPr>
        <cdr:cNvPr id="5" name="Straight Connector 4">
          <a:extLst xmlns:a="http://schemas.openxmlformats.org/drawingml/2006/main">
            <a:ext uri="{FF2B5EF4-FFF2-40B4-BE49-F238E27FC236}">
              <a16:creationId xmlns:a16="http://schemas.microsoft.com/office/drawing/2014/main" id="{A5789801-FC33-4EF4-9FB9-E15599E07213}"/>
            </a:ext>
          </a:extLst>
        </cdr:cNvPr>
        <cdr:cNvCxnSpPr/>
      </cdr:nvCxnSpPr>
      <cdr:spPr>
        <a:xfrm xmlns:a="http://schemas.openxmlformats.org/drawingml/2006/main" flipH="1" flipV="1">
          <a:off x="6833160" y="893143"/>
          <a:ext cx="1458" cy="4776762"/>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0.13282</cdr:x>
      <cdr:y>0.26611</cdr:y>
    </cdr:from>
    <cdr:to>
      <cdr:x>0.33625</cdr:x>
      <cdr:y>0.37086</cdr:y>
    </cdr:to>
    <cdr:sp macro="" textlink="">
      <cdr:nvSpPr>
        <cdr:cNvPr id="8" name="TextBox 7"/>
        <cdr:cNvSpPr txBox="1"/>
      </cdr:nvSpPr>
      <cdr:spPr>
        <a:xfrm xmlns:a="http://schemas.openxmlformats.org/drawingml/2006/main">
          <a:off x="1171500" y="1712293"/>
          <a:ext cx="1794225" cy="67400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1.8% per annum </a:t>
          </a:r>
        </a:p>
        <a:p xmlns:a="http://schemas.openxmlformats.org/drawingml/2006/main">
          <a:r>
            <a:rPr lang="en-AU" sz="1800" dirty="0">
              <a:latin typeface="Arial" panose="020B0604020202020204" pitchFamily="34" charset="0"/>
              <a:cs typeface="Arial" panose="020B0604020202020204" pitchFamily="34" charset="0"/>
            </a:rPr>
            <a:t>historical average	</a:t>
          </a:r>
        </a:p>
      </cdr:txBody>
    </cdr:sp>
  </cdr:relSizeAnchor>
  <cdr:relSizeAnchor xmlns:cdr="http://schemas.openxmlformats.org/drawingml/2006/chartDrawing">
    <cdr:from>
      <cdr:x>0.80907</cdr:x>
      <cdr:y>0.16217</cdr:y>
    </cdr:from>
    <cdr:to>
      <cdr:x>0.92292</cdr:x>
      <cdr:y>0.23814</cdr:y>
    </cdr:to>
    <cdr:sp macro="" textlink="">
      <cdr:nvSpPr>
        <cdr:cNvPr id="9" name="TextBox 1"/>
        <cdr:cNvSpPr txBox="1"/>
      </cdr:nvSpPr>
      <cdr:spPr>
        <a:xfrm xmlns:a="http://schemas.openxmlformats.org/drawingml/2006/main">
          <a:off x="7136036" y="1043491"/>
          <a:ext cx="1004135" cy="48882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endParaRPr lang="en-AU"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0.22157</cdr:x>
      <cdr:y>0.37424</cdr:y>
    </cdr:from>
    <cdr:to>
      <cdr:x>0.22157</cdr:x>
      <cdr:y>0.53657</cdr:y>
    </cdr:to>
    <cdr:cxnSp macro="">
      <cdr:nvCxnSpPr>
        <cdr:cNvPr id="13" name="Straight Arrow Connector 12">
          <a:extLst xmlns:a="http://schemas.openxmlformats.org/drawingml/2006/main">
            <a:ext uri="{FF2B5EF4-FFF2-40B4-BE49-F238E27FC236}">
              <a16:creationId xmlns:a16="http://schemas.microsoft.com/office/drawing/2014/main" id="{683C476F-734C-4C1E-9EFB-4E0DE807117A}"/>
            </a:ext>
          </a:extLst>
        </cdr:cNvPr>
        <cdr:cNvCxnSpPr/>
      </cdr:nvCxnSpPr>
      <cdr:spPr>
        <a:xfrm xmlns:a="http://schemas.openxmlformats.org/drawingml/2006/main">
          <a:off x="2110080" y="2625714"/>
          <a:ext cx="0" cy="1138927"/>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0.77</cdr:x>
      <cdr:y>0.56246</cdr:y>
    </cdr:from>
    <cdr:to>
      <cdr:x>0.84737</cdr:x>
      <cdr:y>0.63148</cdr:y>
    </cdr:to>
    <cdr:sp macro="" textlink="">
      <cdr:nvSpPr>
        <cdr:cNvPr id="10" name="TextBox 1"/>
        <cdr:cNvSpPr txBox="1"/>
      </cdr:nvSpPr>
      <cdr:spPr>
        <a:xfrm xmlns:a="http://schemas.openxmlformats.org/drawingml/2006/main">
          <a:off x="7171269" y="3714644"/>
          <a:ext cx="720576" cy="45582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15.xml><?xml version="1.0" encoding="utf-8"?>
<c:userShapes xmlns:c="http://schemas.openxmlformats.org/drawingml/2006/chart">
  <cdr:relSizeAnchor xmlns:cdr="http://schemas.openxmlformats.org/drawingml/2006/chartDrawing">
    <cdr:from>
      <cdr:x>0.02021</cdr:x>
      <cdr:y>0</cdr:y>
    </cdr:from>
    <cdr:to>
      <cdr:x>0.19139</cdr:x>
      <cdr:y>0.10771</cdr:y>
    </cdr:to>
    <cdr:sp macro="" textlink="">
      <cdr:nvSpPr>
        <cdr:cNvPr id="2" name="TextBox 1"/>
        <cdr:cNvSpPr txBox="1"/>
      </cdr:nvSpPr>
      <cdr:spPr>
        <a:xfrm xmlns:a="http://schemas.openxmlformats.org/drawingml/2006/main">
          <a:off x="178242" y="0"/>
          <a:ext cx="1509823" cy="6474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Percentage Points</a:t>
          </a:r>
        </a:p>
      </cdr:txBody>
    </cdr:sp>
  </cdr:relSizeAnchor>
  <cdr:relSizeAnchor xmlns:cdr="http://schemas.openxmlformats.org/drawingml/2006/chartDrawing">
    <cdr:from>
      <cdr:x>0.71801</cdr:x>
      <cdr:y>0.94305</cdr:y>
    </cdr:from>
    <cdr:to>
      <cdr:x>0.98773</cdr:x>
      <cdr:y>0.99479</cdr:y>
    </cdr:to>
    <cdr:sp macro="" textlink="">
      <cdr:nvSpPr>
        <cdr:cNvPr id="4" name="TextBox 3"/>
        <cdr:cNvSpPr txBox="1"/>
      </cdr:nvSpPr>
      <cdr:spPr>
        <a:xfrm xmlns:a="http://schemas.openxmlformats.org/drawingml/2006/main">
          <a:off x="6745983" y="6087784"/>
          <a:ext cx="2534134" cy="33400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rtl="0"/>
          <a:r>
            <a:rPr lang="en-AU" sz="1400" b="0" i="0" baseline="0" dirty="0">
              <a:effectLst/>
              <a:latin typeface="Arial" panose="020B0604020202020204" pitchFamily="34" charset="0"/>
              <a:ea typeface="+mn-ea"/>
              <a:cs typeface="Arial" panose="020B0604020202020204" pitchFamily="34" charset="0"/>
            </a:rPr>
            <a:t>Source: ABS Cat. 6202.0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0.53249</cdr:x>
      <cdr:y>0.94323</cdr:y>
    </cdr:from>
    <cdr:to>
      <cdr:x>1</cdr:x>
      <cdr:y>0.98979</cdr:y>
    </cdr:to>
    <cdr:sp macro="" textlink="">
      <cdr:nvSpPr>
        <cdr:cNvPr id="2" name="Text Box 2"/>
        <cdr:cNvSpPr txBox="1">
          <a:spLocks xmlns:a="http://schemas.openxmlformats.org/drawingml/2006/main" noChangeArrowheads="1"/>
        </cdr:cNvSpPr>
      </cdr:nvSpPr>
      <cdr:spPr bwMode="auto">
        <a:xfrm xmlns:a="http://schemas.openxmlformats.org/drawingml/2006/main">
          <a:off x="5193290" y="6314641"/>
          <a:ext cx="4559629" cy="31172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en-AU" sz="1400" b="0" i="0" u="none" strike="noStrike" baseline="0" dirty="0">
              <a:solidFill>
                <a:srgbClr val="000000"/>
              </a:solidFill>
              <a:latin typeface="Arial"/>
              <a:cs typeface="Arial"/>
            </a:rPr>
            <a:t>Source: Department of Jobs and Small Business</a:t>
          </a:r>
          <a:endParaRPr lang="en-AU" sz="1400" b="0" i="0" u="none" strike="noStrike" baseline="0" dirty="0">
            <a:solidFill>
              <a:srgbClr val="000000"/>
            </a:solidFill>
            <a:latin typeface="Arial" panose="020B0604020202020204" pitchFamily="34" charset="0"/>
            <a:cs typeface="Arial" panose="020B0604020202020204" pitchFamily="34" charset="0"/>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0.71222</cdr:x>
      <cdr:y>0.95043</cdr:y>
    </cdr:from>
    <cdr:to>
      <cdr:x>1</cdr:x>
      <cdr:y>1</cdr:y>
    </cdr:to>
    <cdr:sp macro="" textlink="">
      <cdr:nvSpPr>
        <cdr:cNvPr id="2" name="TextBox 1"/>
        <cdr:cNvSpPr txBox="1"/>
      </cdr:nvSpPr>
      <cdr:spPr>
        <a:xfrm xmlns:a="http://schemas.openxmlformats.org/drawingml/2006/main">
          <a:off x="6281895" y="6362872"/>
          <a:ext cx="2538255" cy="33184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AU" sz="1400" b="0" i="0" baseline="0" dirty="0">
              <a:effectLst/>
              <a:latin typeface="Arial" panose="020B0604020202020204" pitchFamily="34" charset="0"/>
              <a:ea typeface="+mn-ea"/>
              <a:cs typeface="Arial" panose="020B0604020202020204" pitchFamily="34" charset="0"/>
            </a:rPr>
            <a:t>Source: ABS Cat. 6202.0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0.01986</cdr:x>
      <cdr:y>0.06623</cdr:y>
    </cdr:from>
    <cdr:to>
      <cdr:x>0.05861</cdr:x>
      <cdr:y>0.1138</cdr:y>
    </cdr:to>
    <cdr:sp macro="" textlink="">
      <cdr:nvSpPr>
        <cdr:cNvPr id="2" name="TextBox 1"/>
        <cdr:cNvSpPr txBox="1"/>
      </cdr:nvSpPr>
      <cdr:spPr>
        <a:xfrm xmlns:a="http://schemas.openxmlformats.org/drawingml/2006/main">
          <a:off x="175193" y="427822"/>
          <a:ext cx="341775" cy="3073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0.51944</cdr:x>
      <cdr:y>0.94234</cdr:y>
    </cdr:from>
    <cdr:to>
      <cdr:x>1</cdr:x>
      <cdr:y>1</cdr:y>
    </cdr:to>
    <cdr:sp macro="" textlink="">
      <cdr:nvSpPr>
        <cdr:cNvPr id="4" name="TextBox 3"/>
        <cdr:cNvSpPr txBox="1"/>
      </cdr:nvSpPr>
      <cdr:spPr>
        <a:xfrm xmlns:a="http://schemas.openxmlformats.org/drawingml/2006/main">
          <a:off x="4581450" y="6087497"/>
          <a:ext cx="4238550" cy="37249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6202.0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0.7749</cdr:x>
      <cdr:y>0.1368</cdr:y>
    </cdr:from>
    <cdr:to>
      <cdr:x>0.7749</cdr:x>
      <cdr:y>0.88192</cdr:y>
    </cdr:to>
    <cdr:cxnSp macro="">
      <cdr:nvCxnSpPr>
        <cdr:cNvPr id="5" name="Straight Connector 4">
          <a:extLst xmlns:a="http://schemas.openxmlformats.org/drawingml/2006/main">
            <a:ext uri="{FF2B5EF4-FFF2-40B4-BE49-F238E27FC236}">
              <a16:creationId xmlns:a16="http://schemas.microsoft.com/office/drawing/2014/main" id="{6B0A180F-3250-425E-9C78-0594380029B4}"/>
            </a:ext>
          </a:extLst>
        </cdr:cNvPr>
        <cdr:cNvCxnSpPr/>
      </cdr:nvCxnSpPr>
      <cdr:spPr>
        <a:xfrm xmlns:a="http://schemas.openxmlformats.org/drawingml/2006/main" flipV="1">
          <a:off x="7339177" y="961706"/>
          <a:ext cx="0" cy="523800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0.08747</cdr:x>
      <cdr:y>0.22919</cdr:y>
    </cdr:from>
    <cdr:to>
      <cdr:x>0.30045</cdr:x>
      <cdr:y>0.33111</cdr:y>
    </cdr:to>
    <cdr:sp macro="" textlink="">
      <cdr:nvSpPr>
        <cdr:cNvPr id="8" name="TextBox 7"/>
        <cdr:cNvSpPr txBox="1"/>
      </cdr:nvSpPr>
      <cdr:spPr>
        <a:xfrm xmlns:a="http://schemas.openxmlformats.org/drawingml/2006/main">
          <a:off x="771450" y="1480572"/>
          <a:ext cx="1878525" cy="6584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2.1% per annum</a:t>
          </a:r>
        </a:p>
        <a:p xmlns:a="http://schemas.openxmlformats.org/drawingml/2006/main">
          <a:r>
            <a:rPr lang="en-AU" sz="1800" dirty="0">
              <a:latin typeface="Arial" panose="020B0604020202020204" pitchFamily="34" charset="0"/>
              <a:cs typeface="Arial" panose="020B0604020202020204" pitchFamily="34" charset="0"/>
            </a:rPr>
            <a:t>historical average	</a:t>
          </a:r>
        </a:p>
      </cdr:txBody>
    </cdr:sp>
  </cdr:relSizeAnchor>
  <cdr:relSizeAnchor xmlns:cdr="http://schemas.openxmlformats.org/drawingml/2006/chartDrawing">
    <cdr:from>
      <cdr:x>0.80349</cdr:x>
      <cdr:y>0.16687</cdr:y>
    </cdr:from>
    <cdr:to>
      <cdr:x>0.92328</cdr:x>
      <cdr:y>0.22925</cdr:y>
    </cdr:to>
    <cdr:sp macro="" textlink="">
      <cdr:nvSpPr>
        <cdr:cNvPr id="9" name="TextBox 1"/>
        <cdr:cNvSpPr txBox="1"/>
      </cdr:nvSpPr>
      <cdr:spPr>
        <a:xfrm xmlns:a="http://schemas.openxmlformats.org/drawingml/2006/main">
          <a:off x="7086754" y="1077956"/>
          <a:ext cx="1056548" cy="40298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endParaRPr lang="en-AU"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0.18898</cdr:x>
      <cdr:y>0.33014</cdr:y>
    </cdr:from>
    <cdr:to>
      <cdr:x>0.18917</cdr:x>
      <cdr:y>0.47759</cdr:y>
    </cdr:to>
    <cdr:cxnSp macro="">
      <cdr:nvCxnSpPr>
        <cdr:cNvPr id="13" name="Straight Arrow Connector 12">
          <a:extLst xmlns:a="http://schemas.openxmlformats.org/drawingml/2006/main">
            <a:ext uri="{FF2B5EF4-FFF2-40B4-BE49-F238E27FC236}">
              <a16:creationId xmlns:a16="http://schemas.microsoft.com/office/drawing/2014/main" id="{2793B116-18FD-49BF-A616-04EAF70161FB}"/>
            </a:ext>
          </a:extLst>
        </cdr:cNvPr>
        <cdr:cNvCxnSpPr/>
      </cdr:nvCxnSpPr>
      <cdr:spPr>
        <a:xfrm xmlns:a="http://schemas.openxmlformats.org/drawingml/2006/main">
          <a:off x="1666800" y="2132717"/>
          <a:ext cx="1679" cy="952512"/>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0.79373</cdr:x>
      <cdr:y>0.38181</cdr:y>
    </cdr:from>
    <cdr:to>
      <cdr:x>0.8711</cdr:x>
      <cdr:y>0.45083</cdr:y>
    </cdr:to>
    <cdr:sp macro="" textlink="">
      <cdr:nvSpPr>
        <cdr:cNvPr id="10" name="TextBox 1"/>
        <cdr:cNvSpPr txBox="1"/>
      </cdr:nvSpPr>
      <cdr:spPr>
        <a:xfrm xmlns:a="http://schemas.openxmlformats.org/drawingml/2006/main">
          <a:off x="7000697" y="2466519"/>
          <a:ext cx="682404" cy="44586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dirty="0">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dirty="0">
              <a:solidFill>
                <a:srgbClr val="E46C0A"/>
              </a:solidFill>
              <a:latin typeface="Arial" panose="020B0604020202020204" pitchFamily="34" charset="0"/>
              <a:cs typeface="Arial" panose="020B0604020202020204" pitchFamily="34" charset="0"/>
            </a:rPr>
            <a:t>Budget</a:t>
          </a:r>
        </a:p>
      </cdr:txBody>
    </cdr:sp>
  </cdr:relSizeAnchor>
  <cdr:relSizeAnchor xmlns:cdr="http://schemas.openxmlformats.org/drawingml/2006/chartDrawing">
    <cdr:from>
      <cdr:x>0.82649</cdr:x>
      <cdr:y>0.45683</cdr:y>
    </cdr:from>
    <cdr:to>
      <cdr:x>0.82656</cdr:x>
      <cdr:y>0.54587</cdr:y>
    </cdr:to>
    <cdr:cxnSp macro="">
      <cdr:nvCxnSpPr>
        <cdr:cNvPr id="11" name="Straight Arrow Connector 10">
          <a:extLst xmlns:a="http://schemas.openxmlformats.org/drawingml/2006/main">
            <a:ext uri="{FF2B5EF4-FFF2-40B4-BE49-F238E27FC236}">
              <a16:creationId xmlns:a16="http://schemas.microsoft.com/office/drawing/2014/main" id="{82F2E13E-0CC3-4B4C-8A53-F5F0CE6A1FDB}"/>
            </a:ext>
          </a:extLst>
        </cdr:cNvPr>
        <cdr:cNvCxnSpPr/>
      </cdr:nvCxnSpPr>
      <cdr:spPr>
        <a:xfrm xmlns:a="http://schemas.openxmlformats.org/drawingml/2006/main">
          <a:off x="7786740" y="3139891"/>
          <a:ext cx="618" cy="612000"/>
        </a:xfrm>
        <a:prstGeom xmlns:a="http://schemas.openxmlformats.org/drawingml/2006/main" prst="straightConnector1">
          <a:avLst/>
        </a:prstGeom>
        <a:ln xmlns:a="http://schemas.openxmlformats.org/drawingml/2006/main" w="25400">
          <a:solidFill>
            <a:srgbClr val="E46C0A"/>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9.xml><?xml version="1.0" encoding="utf-8"?>
<c:userShapes xmlns:c="http://schemas.openxmlformats.org/drawingml/2006/chart">
  <cdr:relSizeAnchor xmlns:cdr="http://schemas.openxmlformats.org/drawingml/2006/chartDrawing">
    <cdr:from>
      <cdr:x>0.74808</cdr:x>
      <cdr:y>0.93813</cdr:y>
    </cdr:from>
    <cdr:to>
      <cdr:x>1</cdr:x>
      <cdr:y>0.9789</cdr:y>
    </cdr:to>
    <cdr:sp macro="" textlink="">
      <cdr:nvSpPr>
        <cdr:cNvPr id="10" name="Text Box 2"/>
        <cdr:cNvSpPr txBox="1">
          <a:spLocks xmlns:a="http://schemas.openxmlformats.org/drawingml/2006/main" noChangeArrowheads="1"/>
        </cdr:cNvSpPr>
      </cdr:nvSpPr>
      <cdr:spPr bwMode="auto">
        <a:xfrm xmlns:a="http://schemas.openxmlformats.org/drawingml/2006/main">
          <a:off x="6598029" y="5489178"/>
          <a:ext cx="2221971" cy="23852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en-AU" sz="1400" b="0" i="0" u="none" strike="noStrike" baseline="0" dirty="0">
              <a:solidFill>
                <a:srgbClr val="000000"/>
              </a:solidFill>
              <a:latin typeface="Arial"/>
              <a:cs typeface="Arial"/>
            </a:rPr>
            <a:t>Source: </a:t>
          </a:r>
          <a:r>
            <a:rPr lang="en-AU" sz="1400" b="0" i="0" u="none" strike="noStrike" baseline="0" dirty="0">
              <a:solidFill>
                <a:srgbClr val="000000"/>
              </a:solidFill>
              <a:latin typeface="Arial" panose="020B0604020202020204" pitchFamily="34" charset="0"/>
              <a:cs typeface="Arial" panose="020B0604020202020204" pitchFamily="34" charset="0"/>
            </a:rPr>
            <a:t>ABS Cat. </a:t>
          </a:r>
          <a:r>
            <a:rPr lang="en-AU" sz="1400" dirty="0">
              <a:effectLst/>
              <a:latin typeface="Arial" panose="020B0604020202020204" pitchFamily="34" charset="0"/>
              <a:ea typeface="+mn-ea"/>
              <a:cs typeface="Arial" panose="020B0604020202020204" pitchFamily="34" charset="0"/>
            </a:rPr>
            <a:t>6291.0</a:t>
          </a:r>
          <a:endParaRPr lang="en-AU" sz="1400" b="0" i="0" u="none" strike="noStrike" baseline="0" dirty="0">
            <a:solidFill>
              <a:srgbClr val="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0.9139</cdr:x>
      <cdr:y>0.83825</cdr:y>
    </cdr:from>
    <cdr:to>
      <cdr:x>0.97812</cdr:x>
      <cdr:y>0.88599</cdr:y>
    </cdr:to>
    <cdr:sp macro="" textlink="">
      <cdr:nvSpPr>
        <cdr:cNvPr id="12" name="TextBox 11"/>
        <cdr:cNvSpPr txBox="1"/>
      </cdr:nvSpPr>
      <cdr:spPr>
        <a:xfrm xmlns:a="http://schemas.openxmlformats.org/drawingml/2006/main">
          <a:off x="8426824" y="4919382"/>
          <a:ext cx="592236" cy="28014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600">
              <a:latin typeface="Arial" panose="020B0604020202020204" pitchFamily="34" charset="0"/>
              <a:cs typeface="Arial" panose="020B0604020202020204" pitchFamily="34" charset="0"/>
            </a:rPr>
            <a:t>'000</a:t>
          </a:r>
        </a:p>
      </cdr:txBody>
    </cdr:sp>
  </cdr:relSizeAnchor>
</c:userShapes>
</file>

<file path=ppt/drawings/drawing2.xml><?xml version="1.0" encoding="utf-8"?>
<c:userShapes xmlns:c="http://schemas.openxmlformats.org/drawingml/2006/chart">
  <cdr:relSizeAnchor xmlns:cdr="http://schemas.openxmlformats.org/drawingml/2006/chartDrawing">
    <cdr:from>
      <cdr:x>0.01902</cdr:x>
      <cdr:y>0.08458</cdr:y>
    </cdr:from>
    <cdr:to>
      <cdr:x>0.30959</cdr:x>
      <cdr:y>0.13215</cdr:y>
    </cdr:to>
    <cdr:sp macro="" textlink="">
      <cdr:nvSpPr>
        <cdr:cNvPr id="2" name="TextBox 1"/>
        <cdr:cNvSpPr txBox="1"/>
      </cdr:nvSpPr>
      <cdr:spPr>
        <a:xfrm xmlns:a="http://schemas.openxmlformats.org/drawingml/2006/main">
          <a:off x="159657" y="499835"/>
          <a:ext cx="2439217" cy="2811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600">
              <a:latin typeface="Arial" panose="020B0604020202020204" pitchFamily="34" charset="0"/>
              <a:cs typeface="Arial" panose="020B0604020202020204" pitchFamily="34" charset="0"/>
            </a:rPr>
            <a:t>Index</a:t>
          </a:r>
          <a:r>
            <a:rPr lang="en-AU" sz="1600" baseline="0">
              <a:latin typeface="Arial" panose="020B0604020202020204" pitchFamily="34" charset="0"/>
              <a:cs typeface="Arial" panose="020B0604020202020204" pitchFamily="34" charset="0"/>
            </a:rPr>
            <a:t> (2015-16 = 100)</a:t>
          </a:r>
          <a:endParaRPr lang="en-AU" sz="160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0.67174</cdr:x>
      <cdr:y>0.93782</cdr:y>
    </cdr:from>
    <cdr:to>
      <cdr:x>1</cdr:x>
      <cdr:y>1</cdr:y>
    </cdr:to>
    <cdr:pic>
      <cdr:nvPicPr>
        <cdr:cNvPr id="3" name="chart">
          <a:extLst xmlns:a="http://schemas.openxmlformats.org/drawingml/2006/main">
            <a:ext uri="{FF2B5EF4-FFF2-40B4-BE49-F238E27FC236}">
              <a16:creationId xmlns:a16="http://schemas.microsoft.com/office/drawing/2014/main" id="{2106E934-50C2-4D25-9AF5-EC4DED1DA927}"/>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638948" y="5701107"/>
          <a:ext cx="2755631" cy="377985"/>
        </a:xfrm>
        <a:prstGeom xmlns:a="http://schemas.openxmlformats.org/drawingml/2006/main" prst="rect">
          <a:avLst/>
        </a:prstGeom>
      </cdr:spPr>
    </cdr:pic>
  </cdr:relSizeAnchor>
</c:userShapes>
</file>

<file path=ppt/drawings/drawing20.xml><?xml version="1.0" encoding="utf-8"?>
<c:userShapes xmlns:c="http://schemas.openxmlformats.org/drawingml/2006/chart">
  <cdr:relSizeAnchor xmlns:cdr="http://schemas.openxmlformats.org/drawingml/2006/chartDrawing">
    <cdr:from>
      <cdr:x>0</cdr:x>
      <cdr:y>0.06051</cdr:y>
    </cdr:from>
    <cdr:to>
      <cdr:x>0.05507</cdr:x>
      <cdr:y>0.11544</cdr:y>
    </cdr:to>
    <cdr:sp macro="" textlink="">
      <cdr:nvSpPr>
        <cdr:cNvPr id="2" name="TextBox 1"/>
        <cdr:cNvSpPr txBox="1"/>
      </cdr:nvSpPr>
      <cdr:spPr>
        <a:xfrm xmlns:a="http://schemas.openxmlformats.org/drawingml/2006/main">
          <a:off x="0" y="356691"/>
          <a:ext cx="485700" cy="3238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0.72874</cdr:x>
      <cdr:y>0.94257</cdr:y>
    </cdr:from>
    <cdr:to>
      <cdr:x>0.99229</cdr:x>
      <cdr:y>1</cdr:y>
    </cdr:to>
    <cdr:sp macro="" textlink="">
      <cdr:nvSpPr>
        <cdr:cNvPr id="4" name="TextBox 3"/>
        <cdr:cNvSpPr txBox="1"/>
      </cdr:nvSpPr>
      <cdr:spPr>
        <a:xfrm xmlns:a="http://schemas.openxmlformats.org/drawingml/2006/main">
          <a:off x="6427486" y="5556432"/>
          <a:ext cx="2324512" cy="33854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t>
          </a:r>
          <a:r>
            <a:rPr lang="en-AU" sz="1400" b="0" i="0" baseline="0" dirty="0">
              <a:effectLst/>
              <a:latin typeface="Arial" panose="020B0604020202020204" pitchFamily="34" charset="0"/>
              <a:ea typeface="+mn-ea"/>
              <a:cs typeface="Arial" panose="020B0604020202020204" pitchFamily="34" charset="0"/>
            </a:rPr>
            <a:t>ABS Cat. 6202.0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userShapes>
</file>

<file path=ppt/drawings/drawing21.xml><?xml version="1.0" encoding="utf-8"?>
<c:userShapes xmlns:c="http://schemas.openxmlformats.org/drawingml/2006/chart">
  <cdr:relSizeAnchor xmlns:cdr="http://schemas.openxmlformats.org/drawingml/2006/chartDrawing">
    <cdr:from>
      <cdr:x>0.01748</cdr:x>
      <cdr:y>0.06299</cdr:y>
    </cdr:from>
    <cdr:to>
      <cdr:x>0.05623</cdr:x>
      <cdr:y>0.11056</cdr:y>
    </cdr:to>
    <cdr:sp macro="" textlink="">
      <cdr:nvSpPr>
        <cdr:cNvPr id="2" name="TextBox 1"/>
        <cdr:cNvSpPr txBox="1"/>
      </cdr:nvSpPr>
      <cdr:spPr>
        <a:xfrm xmlns:a="http://schemas.openxmlformats.org/drawingml/2006/main">
          <a:off x="156099" y="398931"/>
          <a:ext cx="345960" cy="3012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0.51388</cdr:x>
      <cdr:y>0.94638</cdr:y>
    </cdr:from>
    <cdr:to>
      <cdr:x>1</cdr:x>
      <cdr:y>1</cdr:y>
    </cdr:to>
    <cdr:sp macro="" textlink="">
      <cdr:nvSpPr>
        <cdr:cNvPr id="4" name="TextBox 3"/>
        <cdr:cNvSpPr txBox="1"/>
      </cdr:nvSpPr>
      <cdr:spPr>
        <a:xfrm xmlns:a="http://schemas.openxmlformats.org/drawingml/2006/main">
          <a:off x="4587934" y="5994051"/>
          <a:ext cx="4340066" cy="3396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6202.0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0.7749</cdr:x>
      <cdr:y>0.1368</cdr:y>
    </cdr:from>
    <cdr:to>
      <cdr:x>0.7749</cdr:x>
      <cdr:y>0.88192</cdr:y>
    </cdr:to>
    <cdr:cxnSp macro="">
      <cdr:nvCxnSpPr>
        <cdr:cNvPr id="5" name="Straight Connector 4">
          <a:extLst xmlns:a="http://schemas.openxmlformats.org/drawingml/2006/main">
            <a:ext uri="{FF2B5EF4-FFF2-40B4-BE49-F238E27FC236}">
              <a16:creationId xmlns:a16="http://schemas.microsoft.com/office/drawing/2014/main" id="{9914F689-288F-4A9C-B756-ED008EDF9AFC}"/>
            </a:ext>
          </a:extLst>
        </cdr:cNvPr>
        <cdr:cNvCxnSpPr/>
      </cdr:nvCxnSpPr>
      <cdr:spPr>
        <a:xfrm xmlns:a="http://schemas.openxmlformats.org/drawingml/2006/main" flipV="1">
          <a:off x="7339177" y="961706"/>
          <a:ext cx="0" cy="523800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0.22396</cdr:x>
      <cdr:y>0.14724</cdr:y>
    </cdr:from>
    <cdr:to>
      <cdr:x>0.41982</cdr:x>
      <cdr:y>0.25474</cdr:y>
    </cdr:to>
    <cdr:sp macro="" textlink="">
      <cdr:nvSpPr>
        <cdr:cNvPr id="8" name="TextBox 7"/>
        <cdr:cNvSpPr txBox="1"/>
      </cdr:nvSpPr>
      <cdr:spPr>
        <a:xfrm xmlns:a="http://schemas.openxmlformats.org/drawingml/2006/main">
          <a:off x="1999515" y="932587"/>
          <a:ext cx="1748638" cy="6808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6.1% historical </a:t>
          </a:r>
        </a:p>
        <a:p xmlns:a="http://schemas.openxmlformats.org/drawingml/2006/main">
          <a:r>
            <a:rPr lang="en-AU" sz="1800" dirty="0">
              <a:latin typeface="Arial" panose="020B0604020202020204" pitchFamily="34" charset="0"/>
              <a:cs typeface="Arial" panose="020B0604020202020204" pitchFamily="34" charset="0"/>
            </a:rPr>
            <a:t>annual average	</a:t>
          </a:r>
        </a:p>
      </cdr:txBody>
    </cdr:sp>
  </cdr:relSizeAnchor>
  <cdr:relSizeAnchor xmlns:cdr="http://schemas.openxmlformats.org/drawingml/2006/chartDrawing">
    <cdr:from>
      <cdr:x>0.79657</cdr:x>
      <cdr:y>0.14835</cdr:y>
    </cdr:from>
    <cdr:to>
      <cdr:x>0.91636</cdr:x>
      <cdr:y>0.20259</cdr:y>
    </cdr:to>
    <cdr:sp macro="" textlink="">
      <cdr:nvSpPr>
        <cdr:cNvPr id="9" name="TextBox 1"/>
        <cdr:cNvSpPr txBox="1"/>
      </cdr:nvSpPr>
      <cdr:spPr>
        <a:xfrm xmlns:a="http://schemas.openxmlformats.org/drawingml/2006/main">
          <a:off x="7111735" y="939606"/>
          <a:ext cx="1069486" cy="34351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p>
      </cdr:txBody>
    </cdr:sp>
  </cdr:relSizeAnchor>
  <cdr:relSizeAnchor xmlns:cdr="http://schemas.openxmlformats.org/drawingml/2006/chartDrawing">
    <cdr:from>
      <cdr:x>0.32279</cdr:x>
      <cdr:y>0.23747</cdr:y>
    </cdr:from>
    <cdr:to>
      <cdr:x>0.32347</cdr:x>
      <cdr:y>0.29948</cdr:y>
    </cdr:to>
    <cdr:cxnSp macro="">
      <cdr:nvCxnSpPr>
        <cdr:cNvPr id="13" name="Straight Arrow Connector 12">
          <a:extLst xmlns:a="http://schemas.openxmlformats.org/drawingml/2006/main">
            <a:ext uri="{FF2B5EF4-FFF2-40B4-BE49-F238E27FC236}">
              <a16:creationId xmlns:a16="http://schemas.microsoft.com/office/drawing/2014/main" id="{6B582CF8-AAFE-459A-878A-BAD24B48E625}"/>
            </a:ext>
          </a:extLst>
        </cdr:cNvPr>
        <cdr:cNvCxnSpPr/>
      </cdr:nvCxnSpPr>
      <cdr:spPr>
        <a:xfrm xmlns:a="http://schemas.openxmlformats.org/drawingml/2006/main" flipH="1">
          <a:off x="3037552" y="1585310"/>
          <a:ext cx="6438" cy="413965"/>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0.77501</cdr:x>
      <cdr:y>0.23018</cdr:y>
    </cdr:from>
    <cdr:to>
      <cdr:x>0.85238</cdr:x>
      <cdr:y>0.2992</cdr:y>
    </cdr:to>
    <cdr:sp macro="" textlink="">
      <cdr:nvSpPr>
        <cdr:cNvPr id="10" name="TextBox 1"/>
        <cdr:cNvSpPr txBox="1"/>
      </cdr:nvSpPr>
      <cdr:spPr>
        <a:xfrm xmlns:a="http://schemas.openxmlformats.org/drawingml/2006/main">
          <a:off x="7293048" y="1536623"/>
          <a:ext cx="728075" cy="46076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22.xml><?xml version="1.0" encoding="utf-8"?>
<c:userShapes xmlns:c="http://schemas.openxmlformats.org/drawingml/2006/chart">
  <cdr:relSizeAnchor xmlns:cdr="http://schemas.openxmlformats.org/drawingml/2006/chartDrawing">
    <cdr:from>
      <cdr:x>0.74426</cdr:x>
      <cdr:y>0.94641</cdr:y>
    </cdr:from>
    <cdr:to>
      <cdr:x>1</cdr:x>
      <cdr:y>1</cdr:y>
    </cdr:to>
    <cdr:sp macro="" textlink="">
      <cdr:nvSpPr>
        <cdr:cNvPr id="2" name="TextBox 1"/>
        <cdr:cNvSpPr txBox="1"/>
      </cdr:nvSpPr>
      <cdr:spPr>
        <a:xfrm xmlns:a="http://schemas.openxmlformats.org/drawingml/2006/main">
          <a:off x="6545118" y="6335939"/>
          <a:ext cx="2249055" cy="35877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6202.0</a:t>
          </a:r>
          <a:endParaRPr lang="en-AU" sz="1800" dirty="0">
            <a:latin typeface="Arial" panose="020B0604020202020204" pitchFamily="34" charset="0"/>
            <a:cs typeface="Arial" panose="020B0604020202020204" pitchFamily="34" charset="0"/>
          </a:endParaRPr>
        </a:p>
      </cdr:txBody>
    </cdr:sp>
  </cdr:relSizeAnchor>
</c:userShapes>
</file>

<file path=ppt/drawings/drawing23.xml><?xml version="1.0" encoding="utf-8"?>
<c:userShapes xmlns:c="http://schemas.openxmlformats.org/drawingml/2006/chart">
  <cdr:relSizeAnchor xmlns:cdr="http://schemas.openxmlformats.org/drawingml/2006/chartDrawing">
    <cdr:from>
      <cdr:x>0.0153</cdr:x>
      <cdr:y>0.06168</cdr:y>
    </cdr:from>
    <cdr:to>
      <cdr:x>0.0613</cdr:x>
      <cdr:y>0.10557</cdr:y>
    </cdr:to>
    <cdr:sp macro="" textlink="">
      <cdr:nvSpPr>
        <cdr:cNvPr id="2" name="TextBox 1"/>
        <cdr:cNvSpPr txBox="1"/>
      </cdr:nvSpPr>
      <cdr:spPr>
        <a:xfrm xmlns:a="http://schemas.openxmlformats.org/drawingml/2006/main">
          <a:off x="134416" y="395771"/>
          <a:ext cx="404042" cy="2816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0.72307</cdr:x>
      <cdr:y>0.94786</cdr:y>
    </cdr:from>
    <cdr:to>
      <cdr:x>0.99229</cdr:x>
      <cdr:y>1</cdr:y>
    </cdr:to>
    <cdr:sp macro="" textlink="">
      <cdr:nvSpPr>
        <cdr:cNvPr id="4" name="TextBox 3"/>
        <cdr:cNvSpPr txBox="1"/>
      </cdr:nvSpPr>
      <cdr:spPr>
        <a:xfrm xmlns:a="http://schemas.openxmlformats.org/drawingml/2006/main">
          <a:off x="6351429" y="6082197"/>
          <a:ext cx="2364846" cy="33454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t>
          </a:r>
          <a:r>
            <a:rPr lang="en-AU" sz="1400" b="0" i="0" baseline="0" dirty="0">
              <a:effectLst/>
              <a:latin typeface="Arial" panose="020B0604020202020204" pitchFamily="34" charset="0"/>
              <a:ea typeface="+mn-ea"/>
              <a:cs typeface="Arial" panose="020B0604020202020204" pitchFamily="34" charset="0"/>
            </a:rPr>
            <a:t>ABS Cat. 6202.0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userShapes>
</file>

<file path=ppt/drawings/drawing24.xml><?xml version="1.0" encoding="utf-8"?>
<c:userShapes xmlns:c="http://schemas.openxmlformats.org/drawingml/2006/chart">
  <cdr:relSizeAnchor xmlns:cdr="http://schemas.openxmlformats.org/drawingml/2006/chartDrawing">
    <cdr:from>
      <cdr:x>0.74592</cdr:x>
      <cdr:y>0.9287</cdr:y>
    </cdr:from>
    <cdr:to>
      <cdr:x>1</cdr:x>
      <cdr:y>1</cdr:y>
    </cdr:to>
    <cdr:sp macro="" textlink="">
      <cdr:nvSpPr>
        <cdr:cNvPr id="2" name="TextBox 1"/>
        <cdr:cNvSpPr txBox="1"/>
      </cdr:nvSpPr>
      <cdr:spPr>
        <a:xfrm xmlns:a="http://schemas.openxmlformats.org/drawingml/2006/main">
          <a:off x="6579042" y="5516498"/>
          <a:ext cx="2240958" cy="42350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t>
          </a:r>
          <a:r>
            <a:rPr lang="en-AU" sz="1400" b="0" i="0" baseline="0" dirty="0">
              <a:effectLst/>
              <a:latin typeface="Arial" panose="020B0604020202020204" pitchFamily="34" charset="0"/>
              <a:ea typeface="+mn-ea"/>
              <a:cs typeface="Arial" panose="020B0604020202020204" pitchFamily="34" charset="0"/>
            </a:rPr>
            <a:t>ABS Cat. 6345.0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0.00556</cdr:x>
      <cdr:y>0.0377</cdr:y>
    </cdr:from>
    <cdr:to>
      <cdr:x>0.04835</cdr:x>
      <cdr:y>0.08921</cdr:y>
    </cdr:to>
    <cdr:sp macro="" textlink="">
      <cdr:nvSpPr>
        <cdr:cNvPr id="3" name="TextBox 1"/>
        <cdr:cNvSpPr txBox="1"/>
      </cdr:nvSpPr>
      <cdr:spPr>
        <a:xfrm xmlns:a="http://schemas.openxmlformats.org/drawingml/2006/main">
          <a:off x="50800" y="206663"/>
          <a:ext cx="391133" cy="2824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0.9415</cdr:x>
      <cdr:y>0.04085</cdr:y>
    </cdr:from>
    <cdr:to>
      <cdr:x>0.9843</cdr:x>
      <cdr:y>0.09237</cdr:y>
    </cdr:to>
    <cdr:sp macro="" textlink="">
      <cdr:nvSpPr>
        <cdr:cNvPr id="4" name="TextBox 1"/>
        <cdr:cNvSpPr txBox="1"/>
      </cdr:nvSpPr>
      <cdr:spPr>
        <a:xfrm xmlns:a="http://schemas.openxmlformats.org/drawingml/2006/main">
          <a:off x="8590634" y="225438"/>
          <a:ext cx="390479" cy="284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userShapes>
</file>

<file path=ppt/drawings/drawing25.xml><?xml version="1.0" encoding="utf-8"?>
<c:userShapes xmlns:c="http://schemas.openxmlformats.org/drawingml/2006/chart">
  <cdr:relSizeAnchor xmlns:cdr="http://schemas.openxmlformats.org/drawingml/2006/chartDrawing">
    <cdr:from>
      <cdr:x>0.01832</cdr:x>
      <cdr:y>0.06162</cdr:y>
    </cdr:from>
    <cdr:to>
      <cdr:x>0.05707</cdr:x>
      <cdr:y>0.10919</cdr:y>
    </cdr:to>
    <cdr:sp macro="" textlink="">
      <cdr:nvSpPr>
        <cdr:cNvPr id="2" name="TextBox 1"/>
        <cdr:cNvSpPr txBox="1"/>
      </cdr:nvSpPr>
      <cdr:spPr>
        <a:xfrm xmlns:a="http://schemas.openxmlformats.org/drawingml/2006/main">
          <a:off x="161586" y="387183"/>
          <a:ext cx="341775" cy="29888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0.50334</cdr:x>
      <cdr:y>0.94013</cdr:y>
    </cdr:from>
    <cdr:to>
      <cdr:x>1</cdr:x>
      <cdr:y>1</cdr:y>
    </cdr:to>
    <cdr:sp macro="" textlink="">
      <cdr:nvSpPr>
        <cdr:cNvPr id="4" name="TextBox 3"/>
        <cdr:cNvSpPr txBox="1"/>
      </cdr:nvSpPr>
      <cdr:spPr>
        <a:xfrm xmlns:a="http://schemas.openxmlformats.org/drawingml/2006/main">
          <a:off x="4439497" y="5906819"/>
          <a:ext cx="4380503" cy="37617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6345.0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0.75067</cdr:x>
      <cdr:y>0.13834</cdr:y>
    </cdr:from>
    <cdr:to>
      <cdr:x>0.75098</cdr:x>
      <cdr:y>0.88071</cdr:y>
    </cdr:to>
    <cdr:cxnSp macro="">
      <cdr:nvCxnSpPr>
        <cdr:cNvPr id="5" name="Straight Connector 4">
          <a:extLst xmlns:a="http://schemas.openxmlformats.org/drawingml/2006/main">
            <a:ext uri="{FF2B5EF4-FFF2-40B4-BE49-F238E27FC236}">
              <a16:creationId xmlns:a16="http://schemas.microsoft.com/office/drawing/2014/main" id="{5E303A68-6C1B-4B98-8A44-837EDF2F1CC5}"/>
            </a:ext>
          </a:extLst>
        </cdr:cNvPr>
        <cdr:cNvCxnSpPr/>
      </cdr:nvCxnSpPr>
      <cdr:spPr>
        <a:xfrm xmlns:a="http://schemas.openxmlformats.org/drawingml/2006/main" flipH="1" flipV="1">
          <a:off x="7042547" y="916782"/>
          <a:ext cx="2905" cy="4919668"/>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0.11125</cdr:x>
      <cdr:y>0.21245</cdr:y>
    </cdr:from>
    <cdr:to>
      <cdr:x>0.30711</cdr:x>
      <cdr:y>0.32967</cdr:y>
    </cdr:to>
    <cdr:sp macro="" textlink="">
      <cdr:nvSpPr>
        <cdr:cNvPr id="8" name="TextBox 7"/>
        <cdr:cNvSpPr txBox="1"/>
      </cdr:nvSpPr>
      <cdr:spPr>
        <a:xfrm xmlns:a="http://schemas.openxmlformats.org/drawingml/2006/main">
          <a:off x="981225" y="1334819"/>
          <a:ext cx="1727485" cy="7364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3.5% per annum</a:t>
          </a:r>
        </a:p>
        <a:p xmlns:a="http://schemas.openxmlformats.org/drawingml/2006/main">
          <a:r>
            <a:rPr lang="en-AU" sz="1800" dirty="0">
              <a:latin typeface="Arial" panose="020B0604020202020204" pitchFamily="34" charset="0"/>
              <a:cs typeface="Arial" panose="020B0604020202020204" pitchFamily="34" charset="0"/>
            </a:rPr>
            <a:t>historical average	</a:t>
          </a:r>
        </a:p>
      </cdr:txBody>
    </cdr:sp>
  </cdr:relSizeAnchor>
  <cdr:relSizeAnchor xmlns:cdr="http://schemas.openxmlformats.org/drawingml/2006/chartDrawing">
    <cdr:from>
      <cdr:x>0.80099</cdr:x>
      <cdr:y>0.1655</cdr:y>
    </cdr:from>
    <cdr:to>
      <cdr:x>0.9081</cdr:x>
      <cdr:y>0.24942</cdr:y>
    </cdr:to>
    <cdr:sp macro="" textlink="">
      <cdr:nvSpPr>
        <cdr:cNvPr id="9" name="TextBox 1"/>
        <cdr:cNvSpPr txBox="1"/>
      </cdr:nvSpPr>
      <cdr:spPr>
        <a:xfrm xmlns:a="http://schemas.openxmlformats.org/drawingml/2006/main">
          <a:off x="7064711" y="1039851"/>
          <a:ext cx="944732" cy="52725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0.1953</cdr:x>
      <cdr:y>0.33715</cdr:y>
    </cdr:from>
    <cdr:to>
      <cdr:x>0.1953</cdr:x>
      <cdr:y>0.47717</cdr:y>
    </cdr:to>
    <cdr:cxnSp macro="">
      <cdr:nvCxnSpPr>
        <cdr:cNvPr id="13" name="Straight Arrow Connector 12">
          <a:extLst xmlns:a="http://schemas.openxmlformats.org/drawingml/2006/main">
            <a:ext uri="{FF2B5EF4-FFF2-40B4-BE49-F238E27FC236}">
              <a16:creationId xmlns:a16="http://schemas.microsoft.com/office/drawing/2014/main" id="{23100194-ADCB-4EC4-BC75-69F2FC2173AD}"/>
            </a:ext>
          </a:extLst>
        </cdr:cNvPr>
        <cdr:cNvCxnSpPr/>
      </cdr:nvCxnSpPr>
      <cdr:spPr>
        <a:xfrm xmlns:a="http://schemas.openxmlformats.org/drawingml/2006/main">
          <a:off x="1830578" y="2166943"/>
          <a:ext cx="0" cy="900000"/>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0.75539</cdr:x>
      <cdr:y>0.54494</cdr:y>
    </cdr:from>
    <cdr:to>
      <cdr:x>0.83276</cdr:x>
      <cdr:y>0.61396</cdr:y>
    </cdr:to>
    <cdr:sp macro="" textlink="">
      <cdr:nvSpPr>
        <cdr:cNvPr id="10" name="TextBox 1"/>
        <cdr:cNvSpPr txBox="1"/>
      </cdr:nvSpPr>
      <cdr:spPr>
        <a:xfrm xmlns:a="http://schemas.openxmlformats.org/drawingml/2006/main">
          <a:off x="7194777" y="3744334"/>
          <a:ext cx="736919" cy="47424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26.xml><?xml version="1.0" encoding="utf-8"?>
<c:userShapes xmlns:c="http://schemas.openxmlformats.org/drawingml/2006/chart">
  <cdr:relSizeAnchor xmlns:cdr="http://schemas.openxmlformats.org/drawingml/2006/chartDrawing">
    <cdr:from>
      <cdr:x>0.01307</cdr:x>
      <cdr:y>0.06819</cdr:y>
    </cdr:from>
    <cdr:to>
      <cdr:x>0.06138</cdr:x>
      <cdr:y>0.12624</cdr:y>
    </cdr:to>
    <cdr:sp macro="" textlink="">
      <cdr:nvSpPr>
        <cdr:cNvPr id="2" name="TextBox 1"/>
        <cdr:cNvSpPr txBox="1"/>
      </cdr:nvSpPr>
      <cdr:spPr>
        <a:xfrm xmlns:a="http://schemas.openxmlformats.org/drawingml/2006/main" flipH="1">
          <a:off x="114807" y="457725"/>
          <a:ext cx="424355" cy="3896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0.82766</cdr:x>
      <cdr:y>0.0706</cdr:y>
    </cdr:from>
    <cdr:to>
      <cdr:x>0.98817</cdr:x>
      <cdr:y>0.12423</cdr:y>
    </cdr:to>
    <cdr:sp macro="" textlink="">
      <cdr:nvSpPr>
        <cdr:cNvPr id="3" name="TextBox 1"/>
        <cdr:cNvSpPr txBox="1"/>
      </cdr:nvSpPr>
      <cdr:spPr>
        <a:xfrm xmlns:a="http://schemas.openxmlformats.org/drawingml/2006/main">
          <a:off x="7270173" y="473899"/>
          <a:ext cx="1409917" cy="3599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AU" sz="1800">
              <a:latin typeface="Arial" panose="020B0604020202020204" pitchFamily="34" charset="0"/>
              <a:cs typeface="Arial" panose="020B0604020202020204" pitchFamily="34" charset="0"/>
            </a:rPr>
            <a:t>% - Inverse</a:t>
          </a:r>
        </a:p>
      </cdr:txBody>
    </cdr:sp>
  </cdr:relSizeAnchor>
  <cdr:relSizeAnchor xmlns:cdr="http://schemas.openxmlformats.org/drawingml/2006/chartDrawing">
    <cdr:from>
      <cdr:x>0.08029</cdr:x>
      <cdr:y>0.02488</cdr:y>
    </cdr:from>
    <cdr:to>
      <cdr:x>0.89343</cdr:x>
      <cdr:y>0.13219</cdr:y>
    </cdr:to>
    <cdr:sp macro="" textlink="">
      <cdr:nvSpPr>
        <cdr:cNvPr id="4" name="TextBox 3"/>
        <cdr:cNvSpPr txBox="1"/>
      </cdr:nvSpPr>
      <cdr:spPr>
        <a:xfrm xmlns:a="http://schemas.openxmlformats.org/drawingml/2006/main">
          <a:off x="523874" y="152400"/>
          <a:ext cx="53054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AU"/>
        </a:p>
      </cdr:txBody>
    </cdr:sp>
  </cdr:relSizeAnchor>
  <cdr:relSizeAnchor xmlns:cdr="http://schemas.openxmlformats.org/drawingml/2006/chartDrawing">
    <cdr:from>
      <cdr:x>0.09613</cdr:x>
      <cdr:y>0.01845</cdr:y>
    </cdr:from>
    <cdr:to>
      <cdr:x>0.92971</cdr:x>
      <cdr:y>0.14008</cdr:y>
    </cdr:to>
    <cdr:sp macro="" textlink="">
      <cdr:nvSpPr>
        <cdr:cNvPr id="5" name="TextBox 4"/>
        <cdr:cNvSpPr txBox="1"/>
      </cdr:nvSpPr>
      <cdr:spPr>
        <a:xfrm xmlns:a="http://schemas.openxmlformats.org/drawingml/2006/main">
          <a:off x="844406" y="123824"/>
          <a:ext cx="7322167" cy="8164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r>
            <a:rPr lang="en-AU" sz="2400" b="0" i="0" baseline="0">
              <a:effectLst/>
              <a:latin typeface="Arial" panose="020B0604020202020204" pitchFamily="34" charset="0"/>
              <a:ea typeface="+mn-ea"/>
              <a:cs typeface="Arial" panose="020B0604020202020204" pitchFamily="34" charset="0"/>
            </a:rPr>
            <a:t>WAGES AND LABOUR UNDERUTILISATION</a:t>
          </a:r>
          <a:endParaRPr lang="en-AU" sz="2400" b="0">
            <a:effectLst/>
            <a:latin typeface="Arial" panose="020B0604020202020204" pitchFamily="34" charset="0"/>
            <a:cs typeface="Arial" panose="020B0604020202020204" pitchFamily="34" charset="0"/>
          </a:endParaRPr>
        </a:p>
        <a:p xmlns:a="http://schemas.openxmlformats.org/drawingml/2006/main">
          <a:pPr algn="ctr" rtl="0"/>
          <a:r>
            <a:rPr lang="en-AU" sz="2400" b="0" i="0" baseline="0">
              <a:effectLst/>
              <a:latin typeface="Arial" panose="020B0604020202020204" pitchFamily="34" charset="0"/>
              <a:ea typeface="+mn-ea"/>
              <a:cs typeface="Arial" panose="020B0604020202020204" pitchFamily="34" charset="0"/>
            </a:rPr>
            <a:t>Western Australia</a:t>
          </a:r>
          <a:endParaRPr lang="en-AU" sz="2400">
            <a:effectLst/>
            <a:latin typeface="Arial" panose="020B0604020202020204" pitchFamily="34" charset="0"/>
            <a:cs typeface="Arial" panose="020B0604020202020204" pitchFamily="34" charset="0"/>
          </a:endParaRPr>
        </a:p>
        <a:p xmlns:a="http://schemas.openxmlformats.org/drawingml/2006/main">
          <a:endParaRPr lang="en-AU" sz="1200"/>
        </a:p>
      </cdr:txBody>
    </cdr:sp>
  </cdr:relSizeAnchor>
  <cdr:relSizeAnchor xmlns:cdr="http://schemas.openxmlformats.org/drawingml/2006/chartDrawing">
    <cdr:from>
      <cdr:x>0.61818</cdr:x>
      <cdr:y>0.94598</cdr:y>
    </cdr:from>
    <cdr:to>
      <cdr:x>1</cdr:x>
      <cdr:y>1</cdr:y>
    </cdr:to>
    <cdr:sp macro="" textlink="">
      <cdr:nvSpPr>
        <cdr:cNvPr id="6" name="TextBox 1"/>
        <cdr:cNvSpPr txBox="1"/>
      </cdr:nvSpPr>
      <cdr:spPr>
        <a:xfrm xmlns:a="http://schemas.openxmlformats.org/drawingml/2006/main">
          <a:off x="4759036" y="6349710"/>
          <a:ext cx="2939405" cy="36261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t>
          </a:r>
          <a:r>
            <a:rPr lang="en-AU" sz="1400" b="0" i="0" baseline="0" dirty="0">
              <a:effectLst/>
              <a:latin typeface="Arial" panose="020B0604020202020204" pitchFamily="34" charset="0"/>
              <a:ea typeface="+mn-ea"/>
              <a:cs typeface="Arial" panose="020B0604020202020204" pitchFamily="34" charset="0"/>
            </a:rPr>
            <a:t>ABS Cat. 6345.0</a:t>
          </a:r>
          <a:r>
            <a:rPr lang="en-AU" sz="1400" b="0" i="0" dirty="0">
              <a:effectLst/>
              <a:latin typeface="Arial" panose="020B0604020202020204" pitchFamily="34" charset="0"/>
              <a:ea typeface="+mn-ea"/>
              <a:cs typeface="Arial" panose="020B0604020202020204" pitchFamily="34" charset="0"/>
            </a:rPr>
            <a:t> &amp; 6202.0</a:t>
          </a:r>
          <a:r>
            <a:rPr lang="en-AU" sz="1400" b="0" i="0" baseline="0" dirty="0">
              <a:effectLst/>
              <a:latin typeface="Arial" panose="020B0604020202020204" pitchFamily="34" charset="0"/>
              <a:ea typeface="+mn-ea"/>
              <a:cs typeface="Arial" panose="020B0604020202020204" pitchFamily="34" charset="0"/>
            </a:rPr>
            <a:t>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userShapes>
</file>

<file path=ppt/drawings/drawing27.xml><?xml version="1.0" encoding="utf-8"?>
<c:userShapes xmlns:c="http://schemas.openxmlformats.org/drawingml/2006/chart">
  <cdr:relSizeAnchor xmlns:cdr="http://schemas.openxmlformats.org/drawingml/2006/chartDrawing">
    <cdr:from>
      <cdr:x>0.0226</cdr:x>
      <cdr:y>0.06722</cdr:y>
    </cdr:from>
    <cdr:to>
      <cdr:x>0.06083</cdr:x>
      <cdr:y>0.11479</cdr:y>
    </cdr:to>
    <cdr:sp macro="" textlink="">
      <cdr:nvSpPr>
        <cdr:cNvPr id="2" name="TextBox 1"/>
        <cdr:cNvSpPr txBox="1"/>
      </cdr:nvSpPr>
      <cdr:spPr>
        <a:xfrm xmlns:a="http://schemas.openxmlformats.org/drawingml/2006/main">
          <a:off x="212318" y="433939"/>
          <a:ext cx="359182" cy="3070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0.73028</cdr:x>
      <cdr:y>0.94826</cdr:y>
    </cdr:from>
    <cdr:to>
      <cdr:x>1</cdr:x>
      <cdr:y>1</cdr:y>
    </cdr:to>
    <cdr:sp macro="" textlink="">
      <cdr:nvSpPr>
        <cdr:cNvPr id="4" name="TextBox 3"/>
        <cdr:cNvSpPr txBox="1"/>
      </cdr:nvSpPr>
      <cdr:spPr>
        <a:xfrm xmlns:a="http://schemas.openxmlformats.org/drawingml/2006/main">
          <a:off x="6823349" y="5897239"/>
          <a:ext cx="2520120" cy="3217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rtl="0"/>
          <a:r>
            <a:rPr lang="en-AU" sz="1400" b="0" i="0" baseline="0" dirty="0">
              <a:effectLst/>
              <a:latin typeface="Arial" panose="020B0604020202020204" pitchFamily="34" charset="0"/>
              <a:ea typeface="+mn-ea"/>
              <a:cs typeface="Arial" panose="020B0604020202020204" pitchFamily="34" charset="0"/>
            </a:rPr>
            <a:t>Source: ABS Cat. 6401.0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0.94331</cdr:x>
      <cdr:y>0.06386</cdr:y>
    </cdr:from>
    <cdr:to>
      <cdr:x>0.98154</cdr:x>
      <cdr:y>0.11143</cdr:y>
    </cdr:to>
    <cdr:sp macro="" textlink="">
      <cdr:nvSpPr>
        <cdr:cNvPr id="5" name="TextBox 1"/>
        <cdr:cNvSpPr txBox="1"/>
      </cdr:nvSpPr>
      <cdr:spPr>
        <a:xfrm xmlns:a="http://schemas.openxmlformats.org/drawingml/2006/main">
          <a:off x="8813800" y="397163"/>
          <a:ext cx="357201" cy="2958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userShapes>
</file>

<file path=ppt/drawings/drawing28.xml><?xml version="1.0" encoding="utf-8"?>
<c:userShapes xmlns:c="http://schemas.openxmlformats.org/drawingml/2006/chart">
  <cdr:relSizeAnchor xmlns:cdr="http://schemas.openxmlformats.org/drawingml/2006/chartDrawing">
    <cdr:from>
      <cdr:x>0.01757</cdr:x>
      <cdr:y>0.0562</cdr:y>
    </cdr:from>
    <cdr:to>
      <cdr:x>0.05632</cdr:x>
      <cdr:y>0.10377</cdr:y>
    </cdr:to>
    <cdr:sp macro="" textlink="">
      <cdr:nvSpPr>
        <cdr:cNvPr id="2" name="TextBox 1"/>
        <cdr:cNvSpPr txBox="1"/>
      </cdr:nvSpPr>
      <cdr:spPr>
        <a:xfrm xmlns:a="http://schemas.openxmlformats.org/drawingml/2006/main">
          <a:off x="154941" y="329223"/>
          <a:ext cx="341775" cy="2786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0.50741</cdr:x>
      <cdr:y>0.94876</cdr:y>
    </cdr:from>
    <cdr:to>
      <cdr:x>1</cdr:x>
      <cdr:y>1</cdr:y>
    </cdr:to>
    <cdr:sp macro="" textlink="">
      <cdr:nvSpPr>
        <cdr:cNvPr id="4" name="TextBox 3"/>
        <cdr:cNvSpPr txBox="1"/>
      </cdr:nvSpPr>
      <cdr:spPr>
        <a:xfrm xmlns:a="http://schemas.openxmlformats.org/drawingml/2006/main">
          <a:off x="4475315" y="5557940"/>
          <a:ext cx="4344685" cy="30014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6401.0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0.74964</cdr:x>
      <cdr:y>0.1368</cdr:y>
    </cdr:from>
    <cdr:to>
      <cdr:x>0.74964</cdr:x>
      <cdr:y>0.88192</cdr:y>
    </cdr:to>
    <cdr:cxnSp macro="">
      <cdr:nvCxnSpPr>
        <cdr:cNvPr id="5" name="Straight Connector 4">
          <a:extLst xmlns:a="http://schemas.openxmlformats.org/drawingml/2006/main">
            <a:ext uri="{FF2B5EF4-FFF2-40B4-BE49-F238E27FC236}">
              <a16:creationId xmlns:a16="http://schemas.microsoft.com/office/drawing/2014/main" id="{A0B66E04-04D1-450D-A3F4-1120F3911071}"/>
            </a:ext>
          </a:extLst>
        </cdr:cNvPr>
        <cdr:cNvCxnSpPr/>
      </cdr:nvCxnSpPr>
      <cdr:spPr>
        <a:xfrm xmlns:a="http://schemas.openxmlformats.org/drawingml/2006/main" flipV="1">
          <a:off x="6975997" y="852352"/>
          <a:ext cx="0" cy="4642575"/>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0.48036</cdr:x>
      <cdr:y>0.32122</cdr:y>
    </cdr:from>
    <cdr:to>
      <cdr:x>0.67622</cdr:x>
      <cdr:y>0.4262</cdr:y>
    </cdr:to>
    <cdr:sp macro="" textlink="">
      <cdr:nvSpPr>
        <cdr:cNvPr id="8" name="TextBox 7"/>
        <cdr:cNvSpPr txBox="1"/>
      </cdr:nvSpPr>
      <cdr:spPr>
        <a:xfrm xmlns:a="http://schemas.openxmlformats.org/drawingml/2006/main">
          <a:off x="4236775" y="1881733"/>
          <a:ext cx="1727485" cy="6149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600" dirty="0">
              <a:latin typeface="Arial" panose="020B0604020202020204" pitchFamily="34" charset="0"/>
              <a:cs typeface="Arial" panose="020B0604020202020204" pitchFamily="34" charset="0"/>
            </a:rPr>
            <a:t>2.5% per annum </a:t>
          </a:r>
        </a:p>
        <a:p xmlns:a="http://schemas.openxmlformats.org/drawingml/2006/main">
          <a:r>
            <a:rPr lang="en-AU" sz="1600" dirty="0">
              <a:latin typeface="Arial" panose="020B0604020202020204" pitchFamily="34" charset="0"/>
              <a:cs typeface="Arial" panose="020B0604020202020204" pitchFamily="34" charset="0"/>
            </a:rPr>
            <a:t>historical average	</a:t>
          </a:r>
        </a:p>
      </cdr:txBody>
    </cdr:sp>
  </cdr:relSizeAnchor>
  <cdr:relSizeAnchor xmlns:cdr="http://schemas.openxmlformats.org/drawingml/2006/chartDrawing">
    <cdr:from>
      <cdr:x>0.79384</cdr:x>
      <cdr:y>0.15951</cdr:y>
    </cdr:from>
    <cdr:to>
      <cdr:x>0.91363</cdr:x>
      <cdr:y>0.23548</cdr:y>
    </cdr:to>
    <cdr:sp macro="" textlink="">
      <cdr:nvSpPr>
        <cdr:cNvPr id="9" name="TextBox 1"/>
        <cdr:cNvSpPr txBox="1"/>
      </cdr:nvSpPr>
      <cdr:spPr>
        <a:xfrm xmlns:a="http://schemas.openxmlformats.org/drawingml/2006/main">
          <a:off x="7001695" y="934441"/>
          <a:ext cx="1056548" cy="4450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0.57919</cdr:x>
      <cdr:y>0.43119</cdr:y>
    </cdr:from>
    <cdr:to>
      <cdr:x>0.57919</cdr:x>
      <cdr:y>0.5541</cdr:y>
    </cdr:to>
    <cdr:cxnSp macro="">
      <cdr:nvCxnSpPr>
        <cdr:cNvPr id="13" name="Straight Arrow Connector 12">
          <a:extLst xmlns:a="http://schemas.openxmlformats.org/drawingml/2006/main">
            <a:ext uri="{FF2B5EF4-FFF2-40B4-BE49-F238E27FC236}">
              <a16:creationId xmlns:a16="http://schemas.microsoft.com/office/drawing/2014/main" id="{A4228941-AE0E-4C07-A638-483F2A7EB6C8}"/>
            </a:ext>
          </a:extLst>
        </cdr:cNvPr>
        <cdr:cNvCxnSpPr/>
      </cdr:nvCxnSpPr>
      <cdr:spPr>
        <a:xfrm xmlns:a="http://schemas.openxmlformats.org/drawingml/2006/main">
          <a:off x="5108456" y="2525945"/>
          <a:ext cx="0" cy="720000"/>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0.76488</cdr:x>
      <cdr:y>0.58156</cdr:y>
    </cdr:from>
    <cdr:to>
      <cdr:x>0.84225</cdr:x>
      <cdr:y>0.65058</cdr:y>
    </cdr:to>
    <cdr:sp macro="" textlink="">
      <cdr:nvSpPr>
        <cdr:cNvPr id="10" name="TextBox 1"/>
        <cdr:cNvSpPr txBox="1"/>
      </cdr:nvSpPr>
      <cdr:spPr>
        <a:xfrm xmlns:a="http://schemas.openxmlformats.org/drawingml/2006/main">
          <a:off x="7129573" y="3600380"/>
          <a:ext cx="721174" cy="42729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3.xml><?xml version="1.0" encoding="utf-8"?>
<c:userShapes xmlns:c="http://schemas.openxmlformats.org/drawingml/2006/chart">
  <cdr:relSizeAnchor xmlns:cdr="http://schemas.openxmlformats.org/drawingml/2006/chartDrawing">
    <cdr:from>
      <cdr:x>0.62732</cdr:x>
      <cdr:y>0.45868</cdr:y>
    </cdr:from>
    <cdr:to>
      <cdr:x>0.91184</cdr:x>
      <cdr:y>0.58905</cdr:y>
    </cdr:to>
    <cdr:sp macro="" textlink="">
      <cdr:nvSpPr>
        <cdr:cNvPr id="2" name="TextBox 1"/>
        <cdr:cNvSpPr txBox="1"/>
      </cdr:nvSpPr>
      <cdr:spPr>
        <a:xfrm xmlns:a="http://schemas.openxmlformats.org/drawingml/2006/main">
          <a:off x="5329711" y="2762250"/>
          <a:ext cx="2417282" cy="7851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2000" dirty="0">
              <a:latin typeface="Arial" panose="020B0604020202020204" pitchFamily="34" charset="0"/>
              <a:cs typeface="Arial" panose="020B0604020202020204" pitchFamily="34" charset="0"/>
            </a:rPr>
            <a:t>Average: </a:t>
          </a:r>
        </a:p>
        <a:p xmlns:a="http://schemas.openxmlformats.org/drawingml/2006/main">
          <a:r>
            <a:rPr lang="en-AU" sz="2000" dirty="0">
              <a:latin typeface="Arial" panose="020B0604020202020204" pitchFamily="34" charset="0"/>
              <a:cs typeface="Arial" panose="020B0604020202020204" pitchFamily="34" charset="0"/>
            </a:rPr>
            <a:t>US75.27 cents</a:t>
          </a:r>
        </a:p>
      </cdr:txBody>
    </cdr:sp>
  </cdr:relSizeAnchor>
  <cdr:relSizeAnchor xmlns:cdr="http://schemas.openxmlformats.org/drawingml/2006/chartDrawing">
    <cdr:from>
      <cdr:x>0.80096</cdr:x>
      <cdr:y>0.58037</cdr:y>
    </cdr:from>
    <cdr:to>
      <cdr:x>0.80096</cdr:x>
      <cdr:y>0.66517</cdr:y>
    </cdr:to>
    <cdr:cxnSp macro="">
      <cdr:nvCxnSpPr>
        <cdr:cNvPr id="4" name="Straight Arrow Connector 3">
          <a:extLst xmlns:a="http://schemas.openxmlformats.org/drawingml/2006/main">
            <a:ext uri="{FF2B5EF4-FFF2-40B4-BE49-F238E27FC236}">
              <a16:creationId xmlns:a16="http://schemas.microsoft.com/office/drawing/2014/main" id="{FFF59CD7-6E6E-481D-BE97-B627C49EB79F}"/>
            </a:ext>
          </a:extLst>
        </cdr:cNvPr>
        <cdr:cNvCxnSpPr/>
      </cdr:nvCxnSpPr>
      <cdr:spPr>
        <a:xfrm xmlns:a="http://schemas.openxmlformats.org/drawingml/2006/main">
          <a:off x="7664060" y="3640446"/>
          <a:ext cx="0" cy="531920"/>
        </a:xfrm>
        <a:prstGeom xmlns:a="http://schemas.openxmlformats.org/drawingml/2006/main" prst="straightConnector1">
          <a:avLst/>
        </a:prstGeom>
        <a:ln xmlns:a="http://schemas.openxmlformats.org/drawingml/2006/main" w="19050">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0.65023</cdr:x>
      <cdr:y>0.9395</cdr:y>
    </cdr:from>
    <cdr:to>
      <cdr:x>0.9996</cdr:x>
      <cdr:y>1</cdr:y>
    </cdr:to>
    <cdr:sp macro="" textlink="">
      <cdr:nvSpPr>
        <cdr:cNvPr id="5" name="TextBox 1"/>
        <cdr:cNvSpPr txBox="1"/>
      </cdr:nvSpPr>
      <cdr:spPr>
        <a:xfrm xmlns:a="http://schemas.openxmlformats.org/drawingml/2006/main">
          <a:off x="5524350" y="5657850"/>
          <a:ext cx="2968252" cy="3643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Reserve Bank of Australia</a:t>
          </a:r>
          <a:endParaRPr lang="en-AU" sz="1400" dirty="0">
            <a:latin typeface="Arial" panose="020B0604020202020204" pitchFamily="34" charset="0"/>
            <a:cs typeface="Arial" panose="020B0604020202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0.01902</cdr:x>
      <cdr:y>0.08458</cdr:y>
    </cdr:from>
    <cdr:to>
      <cdr:x>0.30959</cdr:x>
      <cdr:y>0.13215</cdr:y>
    </cdr:to>
    <cdr:sp macro="" textlink="">
      <cdr:nvSpPr>
        <cdr:cNvPr id="2" name="TextBox 1"/>
        <cdr:cNvSpPr txBox="1"/>
      </cdr:nvSpPr>
      <cdr:spPr>
        <a:xfrm xmlns:a="http://schemas.openxmlformats.org/drawingml/2006/main">
          <a:off x="159657" y="499835"/>
          <a:ext cx="2439217" cy="2811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6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0.66096</cdr:x>
      <cdr:y>0.95752</cdr:y>
    </cdr:from>
    <cdr:to>
      <cdr:x>0.99229</cdr:x>
      <cdr:y>1</cdr:y>
    </cdr:to>
    <cdr:sp macro="" textlink="">
      <cdr:nvSpPr>
        <cdr:cNvPr id="4" name="TextBox 3"/>
        <cdr:cNvSpPr txBox="1"/>
      </cdr:nvSpPr>
      <cdr:spPr>
        <a:xfrm xmlns:a="http://schemas.openxmlformats.org/drawingml/2006/main">
          <a:off x="5867034" y="6060065"/>
          <a:ext cx="2941096" cy="26886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Reserve Bank of Australia</a:t>
          </a:r>
          <a:endParaRPr lang="en-AU" sz="1400" dirty="0">
            <a:latin typeface="Arial" panose="020B0604020202020204" pitchFamily="34" charset="0"/>
            <a:cs typeface="Arial" panose="020B060402020202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0.01902</cdr:x>
      <cdr:y>0.08458</cdr:y>
    </cdr:from>
    <cdr:to>
      <cdr:x>0.30959</cdr:x>
      <cdr:y>0.13215</cdr:y>
    </cdr:to>
    <cdr:sp macro="" textlink="">
      <cdr:nvSpPr>
        <cdr:cNvPr id="2" name="TextBox 1"/>
        <cdr:cNvSpPr txBox="1"/>
      </cdr:nvSpPr>
      <cdr:spPr>
        <a:xfrm xmlns:a="http://schemas.openxmlformats.org/drawingml/2006/main">
          <a:off x="159657" y="499835"/>
          <a:ext cx="2439217" cy="2811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6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0.52376</cdr:x>
      <cdr:y>0.94236</cdr:y>
    </cdr:from>
    <cdr:to>
      <cdr:x>1</cdr:x>
      <cdr:y>0.99579</cdr:y>
    </cdr:to>
    <cdr:sp macro="" textlink="">
      <cdr:nvSpPr>
        <cdr:cNvPr id="4" name="TextBox 3"/>
        <cdr:cNvSpPr txBox="1"/>
      </cdr:nvSpPr>
      <cdr:spPr>
        <a:xfrm xmlns:a="http://schemas.openxmlformats.org/drawingml/2006/main">
          <a:off x="4619550" y="5559748"/>
          <a:ext cx="4200450" cy="3152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5220.0 &amp; Department of Treasury </a:t>
          </a:r>
          <a:endParaRPr lang="en-AU" sz="14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0.7749</cdr:x>
      <cdr:y>0.17135</cdr:y>
    </cdr:from>
    <cdr:to>
      <cdr:x>0.7749</cdr:x>
      <cdr:y>0.86669</cdr:y>
    </cdr:to>
    <cdr:cxnSp macro="">
      <cdr:nvCxnSpPr>
        <cdr:cNvPr id="5" name="Straight Connector 4">
          <a:extLst xmlns:a="http://schemas.openxmlformats.org/drawingml/2006/main">
            <a:ext uri="{FF2B5EF4-FFF2-40B4-BE49-F238E27FC236}">
              <a16:creationId xmlns:a16="http://schemas.microsoft.com/office/drawing/2014/main" id="{94D30D93-D912-439B-8D3F-8426FDD5BE88}"/>
            </a:ext>
          </a:extLst>
        </cdr:cNvPr>
        <cdr:cNvCxnSpPr/>
      </cdr:nvCxnSpPr>
      <cdr:spPr>
        <a:xfrm xmlns:a="http://schemas.openxmlformats.org/drawingml/2006/main" flipV="1">
          <a:off x="7138146" y="1064558"/>
          <a:ext cx="0" cy="432000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0.80973</cdr:x>
      <cdr:y>0.19482</cdr:y>
    </cdr:from>
    <cdr:to>
      <cdr:x>0.92952</cdr:x>
      <cdr:y>0.25582</cdr:y>
    </cdr:to>
    <cdr:sp macro="" textlink="">
      <cdr:nvSpPr>
        <cdr:cNvPr id="9" name="TextBox 1"/>
        <cdr:cNvSpPr txBox="1"/>
      </cdr:nvSpPr>
      <cdr:spPr>
        <a:xfrm xmlns:a="http://schemas.openxmlformats.org/drawingml/2006/main">
          <a:off x="7141814" y="1164785"/>
          <a:ext cx="1056548" cy="36471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endParaRPr lang="en-AU" sz="1600" dirty="0">
            <a:latin typeface="Arial" panose="020B0604020202020204" pitchFamily="34" charset="0"/>
            <a:cs typeface="Arial" panose="020B0604020202020204" pitchFamily="34" charset="0"/>
          </a:endParaRPr>
        </a:p>
        <a:p xmlns:a="http://schemas.openxmlformats.org/drawingml/2006/main">
          <a:endParaRPr lang="en-AU" sz="16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0.18004</cdr:x>
      <cdr:y>0.32286</cdr:y>
    </cdr:from>
    <cdr:to>
      <cdr:x>0.18004</cdr:x>
      <cdr:y>0.43368</cdr:y>
    </cdr:to>
    <cdr:cxnSp macro="">
      <cdr:nvCxnSpPr>
        <cdr:cNvPr id="13" name="Straight Arrow Connector 12">
          <a:extLst xmlns:a="http://schemas.openxmlformats.org/drawingml/2006/main">
            <a:ext uri="{FF2B5EF4-FFF2-40B4-BE49-F238E27FC236}">
              <a16:creationId xmlns:a16="http://schemas.microsoft.com/office/drawing/2014/main" id="{45191FF8-6261-4FDC-BD7F-78E4E7A5574D}"/>
            </a:ext>
          </a:extLst>
        </cdr:cNvPr>
        <cdr:cNvCxnSpPr/>
      </cdr:nvCxnSpPr>
      <cdr:spPr>
        <a:xfrm xmlns:a="http://schemas.openxmlformats.org/drawingml/2006/main">
          <a:off x="1661230" y="1992708"/>
          <a:ext cx="0" cy="684000"/>
        </a:xfrm>
        <a:prstGeom xmlns:a="http://schemas.openxmlformats.org/drawingml/2006/main" prst="straightConnector1">
          <a:avLst/>
        </a:prstGeom>
        <a:ln xmlns:a="http://schemas.openxmlformats.org/drawingml/2006/main" w="127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0.78123</cdr:x>
      <cdr:y>0.68579</cdr:y>
    </cdr:from>
    <cdr:to>
      <cdr:x>0.86153</cdr:x>
      <cdr:y>0.75947</cdr:y>
    </cdr:to>
    <cdr:sp macro="" textlink="">
      <cdr:nvSpPr>
        <cdr:cNvPr id="10" name="TextBox 1"/>
        <cdr:cNvSpPr txBox="1"/>
      </cdr:nvSpPr>
      <cdr:spPr>
        <a:xfrm xmlns:a="http://schemas.openxmlformats.org/drawingml/2006/main">
          <a:off x="7248997" y="4398976"/>
          <a:ext cx="745115" cy="47266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dirty="0">
              <a:solidFill>
                <a:srgbClr val="E46C0A"/>
              </a:solidFill>
              <a:latin typeface="Arial" panose="020B0604020202020204" pitchFamily="34" charset="0"/>
              <a:cs typeface="Arial" panose="020B0604020202020204" pitchFamily="34" charset="0"/>
            </a:rPr>
            <a:t>2017-18 Budget</a:t>
          </a:r>
        </a:p>
      </cdr:txBody>
    </cdr:sp>
  </cdr:relSizeAnchor>
  <cdr:relSizeAnchor xmlns:cdr="http://schemas.openxmlformats.org/drawingml/2006/chartDrawing">
    <cdr:from>
      <cdr:x>0.82724</cdr:x>
      <cdr:y>0.52311</cdr:y>
    </cdr:from>
    <cdr:to>
      <cdr:x>0.82731</cdr:x>
      <cdr:y>0.68164</cdr:y>
    </cdr:to>
    <cdr:cxnSp macro="">
      <cdr:nvCxnSpPr>
        <cdr:cNvPr id="11" name="Straight Arrow Connector 10">
          <a:extLst xmlns:a="http://schemas.openxmlformats.org/drawingml/2006/main">
            <a:ext uri="{FF2B5EF4-FFF2-40B4-BE49-F238E27FC236}">
              <a16:creationId xmlns:a16="http://schemas.microsoft.com/office/drawing/2014/main" id="{CC20A9D4-FD59-4522-92DF-9175F57DD8ED}"/>
            </a:ext>
          </a:extLst>
        </cdr:cNvPr>
        <cdr:cNvCxnSpPr/>
      </cdr:nvCxnSpPr>
      <cdr:spPr>
        <a:xfrm xmlns:a="http://schemas.openxmlformats.org/drawingml/2006/main" flipV="1">
          <a:off x="7675954" y="3355491"/>
          <a:ext cx="624" cy="1016922"/>
        </a:xfrm>
        <a:prstGeom xmlns:a="http://schemas.openxmlformats.org/drawingml/2006/main" prst="straightConnector1">
          <a:avLst/>
        </a:prstGeom>
        <a:ln xmlns:a="http://schemas.openxmlformats.org/drawingml/2006/main" w="25400">
          <a:solidFill>
            <a:srgbClr val="E46C0A"/>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0.07934</cdr:x>
      <cdr:y>0.20368</cdr:y>
    </cdr:from>
    <cdr:to>
      <cdr:x>0.25542</cdr:x>
      <cdr:y>0.30268</cdr:y>
    </cdr:to>
    <cdr:sp macro="" textlink="">
      <cdr:nvSpPr>
        <cdr:cNvPr id="12" name="TextBox 1"/>
        <cdr:cNvSpPr txBox="1"/>
      </cdr:nvSpPr>
      <cdr:spPr>
        <a:xfrm xmlns:a="http://schemas.openxmlformats.org/drawingml/2006/main">
          <a:off x="699786" y="1217775"/>
          <a:ext cx="1553028" cy="59190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4.3% per annum </a:t>
          </a:r>
        </a:p>
        <a:p xmlns:a="http://schemas.openxmlformats.org/drawingml/2006/main">
          <a:r>
            <a:rPr lang="en-AU" sz="1800" dirty="0">
              <a:latin typeface="Arial" panose="020B0604020202020204" pitchFamily="34" charset="0"/>
              <a:cs typeface="Arial" panose="020B0604020202020204" pitchFamily="34" charset="0"/>
            </a:rPr>
            <a:t>historical average	</a:t>
          </a:r>
        </a:p>
      </cdr:txBody>
    </cdr:sp>
  </cdr:relSizeAnchor>
</c:userShapes>
</file>

<file path=ppt/drawings/drawing6.xml><?xml version="1.0" encoding="utf-8"?>
<c:userShapes xmlns:c="http://schemas.openxmlformats.org/drawingml/2006/chart">
  <cdr:relSizeAnchor xmlns:cdr="http://schemas.openxmlformats.org/drawingml/2006/chartDrawing">
    <cdr:from>
      <cdr:x>0.7511</cdr:x>
      <cdr:y>0.09679</cdr:y>
    </cdr:from>
    <cdr:to>
      <cdr:x>0.871</cdr:x>
      <cdr:y>0.14404</cdr:y>
    </cdr:to>
    <cdr:sp macro="" textlink="">
      <cdr:nvSpPr>
        <cdr:cNvPr id="5" name="TextBox 4"/>
        <cdr:cNvSpPr txBox="1"/>
      </cdr:nvSpPr>
      <cdr:spPr>
        <a:xfrm xmlns:a="http://schemas.openxmlformats.org/drawingml/2006/main">
          <a:off x="6915785" y="547007"/>
          <a:ext cx="1103979" cy="2670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AU" sz="1600">
            <a:latin typeface="Arial" pitchFamily="34" charset="0"/>
            <a:cs typeface="Arial" pitchFamily="34" charset="0"/>
          </a:endParaRPr>
        </a:p>
      </cdr:txBody>
    </cdr:sp>
  </cdr:relSizeAnchor>
  <cdr:relSizeAnchor xmlns:cdr="http://schemas.openxmlformats.org/drawingml/2006/chartDrawing">
    <cdr:from>
      <cdr:x>0</cdr:x>
      <cdr:y>0</cdr:y>
    </cdr:from>
    <cdr:to>
      <cdr:x>0.1766</cdr:x>
      <cdr:y>0.13514</cdr:y>
    </cdr:to>
    <cdr:sp macro="" textlink="">
      <cdr:nvSpPr>
        <cdr:cNvPr id="16" name="TextBox 12"/>
        <cdr:cNvSpPr txBox="1"/>
      </cdr:nvSpPr>
      <cdr:spPr>
        <a:xfrm xmlns:a="http://schemas.openxmlformats.org/drawingml/2006/main">
          <a:off x="0" y="0"/>
          <a:ext cx="1466736" cy="7909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1800" dirty="0">
              <a:latin typeface="Arial" pitchFamily="34" charset="0"/>
              <a:cs typeface="Arial" pitchFamily="34" charset="0"/>
            </a:rPr>
            <a:t>Percentage</a:t>
          </a:r>
          <a:r>
            <a:rPr lang="en-AU" sz="1800" baseline="0" dirty="0">
              <a:latin typeface="Arial" pitchFamily="34" charset="0"/>
              <a:cs typeface="Arial" pitchFamily="34" charset="0"/>
            </a:rPr>
            <a:t> Points</a:t>
          </a:r>
          <a:endParaRPr lang="en-AU" sz="1800" dirty="0">
            <a:latin typeface="Arial" pitchFamily="34" charset="0"/>
            <a:cs typeface="Arial" pitchFamily="34" charset="0"/>
          </a:endParaRPr>
        </a:p>
      </cdr:txBody>
    </cdr:sp>
  </cdr:relSizeAnchor>
  <cdr:relSizeAnchor xmlns:cdr="http://schemas.openxmlformats.org/drawingml/2006/chartDrawing">
    <cdr:from>
      <cdr:x>0.92054</cdr:x>
      <cdr:y>0.01316</cdr:y>
    </cdr:from>
    <cdr:to>
      <cdr:x>1</cdr:x>
      <cdr:y>0.05583</cdr:y>
    </cdr:to>
    <cdr:sp macro="" textlink="">
      <cdr:nvSpPr>
        <cdr:cNvPr id="17" name="TextBox 1"/>
        <cdr:cNvSpPr txBox="1"/>
      </cdr:nvSpPr>
      <cdr:spPr>
        <a:xfrm xmlns:a="http://schemas.openxmlformats.org/drawingml/2006/main">
          <a:off x="8479277" y="74178"/>
          <a:ext cx="731957" cy="2405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AU" sz="1600">
            <a:latin typeface="Arial" pitchFamily="34" charset="0"/>
            <a:cs typeface="Arial" pitchFamily="34" charset="0"/>
          </a:endParaRPr>
        </a:p>
      </cdr:txBody>
    </cdr:sp>
  </cdr:relSizeAnchor>
  <cdr:relSizeAnchor xmlns:cdr="http://schemas.openxmlformats.org/drawingml/2006/chartDrawing">
    <cdr:from>
      <cdr:x>0.14262</cdr:x>
      <cdr:y>0</cdr:y>
    </cdr:from>
    <cdr:to>
      <cdr:x>0.90694</cdr:x>
      <cdr:y>0.14475</cdr:y>
    </cdr:to>
    <cdr:sp macro="" textlink="">
      <cdr:nvSpPr>
        <cdr:cNvPr id="19" name="TextBox 18"/>
        <cdr:cNvSpPr txBox="1"/>
      </cdr:nvSpPr>
      <cdr:spPr>
        <a:xfrm xmlns:a="http://schemas.openxmlformats.org/drawingml/2006/main">
          <a:off x="1324753" y="0"/>
          <a:ext cx="7099648" cy="8773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AU" sz="2400" b="0" i="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0.20586</cdr:x>
      <cdr:y>0.00359</cdr:y>
    </cdr:from>
    <cdr:to>
      <cdr:x>0.82317</cdr:x>
      <cdr:y>0.15288</cdr:y>
    </cdr:to>
    <cdr:sp macro="" textlink="">
      <cdr:nvSpPr>
        <cdr:cNvPr id="2" name="TextBox 1"/>
        <cdr:cNvSpPr txBox="1"/>
      </cdr:nvSpPr>
      <cdr:spPr>
        <a:xfrm xmlns:a="http://schemas.openxmlformats.org/drawingml/2006/main">
          <a:off x="1911802" y="21709"/>
          <a:ext cx="5732881" cy="9029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AU" sz="2400" b="0" dirty="0">
              <a:latin typeface="Arial" panose="020B0604020202020204" pitchFamily="34" charset="0"/>
              <a:cs typeface="Arial" panose="020B0604020202020204" pitchFamily="34" charset="0"/>
            </a:rPr>
            <a:t>GROSS STATE PRODUCT</a:t>
          </a:r>
        </a:p>
        <a:p xmlns:a="http://schemas.openxmlformats.org/drawingml/2006/main">
          <a:pPr algn="ctr"/>
          <a:r>
            <a:rPr lang="en-AU" sz="2400" dirty="0">
              <a:latin typeface="Arial" panose="020B0604020202020204" pitchFamily="34" charset="0"/>
              <a:cs typeface="Arial" panose="020B0604020202020204" pitchFamily="34" charset="0"/>
            </a:rPr>
            <a:t>Contributions to Growth </a:t>
          </a:r>
        </a:p>
      </cdr:txBody>
    </cdr:sp>
  </cdr:relSizeAnchor>
  <cdr:relSizeAnchor xmlns:cdr="http://schemas.openxmlformats.org/drawingml/2006/chartDrawing">
    <cdr:from>
      <cdr:x>0.22499</cdr:x>
      <cdr:y>0.14593</cdr:y>
    </cdr:from>
    <cdr:to>
      <cdr:x>0.22499</cdr:x>
      <cdr:y>0.84211</cdr:y>
    </cdr:to>
    <cdr:cxnSp macro="">
      <cdr:nvCxnSpPr>
        <cdr:cNvPr id="4" name="Straight Connector 3">
          <a:extLst xmlns:a="http://schemas.openxmlformats.org/drawingml/2006/main">
            <a:ext uri="{FF2B5EF4-FFF2-40B4-BE49-F238E27FC236}">
              <a16:creationId xmlns:a16="http://schemas.microsoft.com/office/drawing/2014/main" id="{3A177AE0-1476-4417-AD7F-A8E7F2D069C0}"/>
            </a:ext>
          </a:extLst>
        </cdr:cNvPr>
        <cdr:cNvCxnSpPr/>
      </cdr:nvCxnSpPr>
      <cdr:spPr>
        <a:xfrm xmlns:a="http://schemas.openxmlformats.org/drawingml/2006/main">
          <a:off x="1868648" y="854145"/>
          <a:ext cx="0" cy="4074819"/>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0.71471</cdr:x>
      <cdr:y>0.1811</cdr:y>
    </cdr:from>
    <cdr:to>
      <cdr:x>0.8624</cdr:x>
      <cdr:y>0.26553</cdr:y>
    </cdr:to>
    <cdr:sp macro="" textlink="">
      <cdr:nvSpPr>
        <cdr:cNvPr id="6" name="TextBox 5"/>
        <cdr:cNvSpPr txBox="1"/>
      </cdr:nvSpPr>
      <cdr:spPr>
        <a:xfrm xmlns:a="http://schemas.openxmlformats.org/drawingml/2006/main">
          <a:off x="5936077" y="1059999"/>
          <a:ext cx="1226610" cy="4941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1800" dirty="0">
              <a:latin typeface="Arial" panose="020B0604020202020204" pitchFamily="34" charset="0"/>
              <a:cs typeface="Arial" panose="020B0604020202020204" pitchFamily="34" charset="0"/>
            </a:rPr>
            <a:t>Forecast</a:t>
          </a:r>
          <a:endParaRPr lang="en-AU" sz="20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0.38794</cdr:x>
      <cdr:y>0.93506</cdr:y>
    </cdr:from>
    <cdr:to>
      <cdr:x>1</cdr:x>
      <cdr:y>1</cdr:y>
    </cdr:to>
    <cdr:sp macro="" textlink="">
      <cdr:nvSpPr>
        <cdr:cNvPr id="7" name="TextBox 6"/>
        <cdr:cNvSpPr txBox="1"/>
      </cdr:nvSpPr>
      <cdr:spPr>
        <a:xfrm xmlns:a="http://schemas.openxmlformats.org/drawingml/2006/main">
          <a:off x="3222058" y="5473019"/>
          <a:ext cx="5083515" cy="38009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1400" dirty="0">
              <a:effectLst/>
              <a:latin typeface="Arial" panose="020B0604020202020204" pitchFamily="34" charset="0"/>
              <a:ea typeface="+mn-ea"/>
              <a:cs typeface="Arial" panose="020B0604020202020204" pitchFamily="34" charset="0"/>
            </a:rPr>
            <a:t>Source: ABS Cat 5206.0, 5220.0 and Department of Treasury</a:t>
          </a:r>
          <a:endParaRPr lang="en-AU" sz="1400" dirty="0">
            <a:latin typeface="Arial" panose="020B0604020202020204" pitchFamily="34" charset="0"/>
            <a:cs typeface="Arial" panose="020B0604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0.01902</cdr:x>
      <cdr:y>0.08458</cdr:y>
    </cdr:from>
    <cdr:to>
      <cdr:x>0.13285</cdr:x>
      <cdr:y>0.13215</cdr:y>
    </cdr:to>
    <cdr:sp macro="" textlink="">
      <cdr:nvSpPr>
        <cdr:cNvPr id="2" name="TextBox 1"/>
        <cdr:cNvSpPr txBox="1"/>
      </cdr:nvSpPr>
      <cdr:spPr>
        <a:xfrm xmlns:a="http://schemas.openxmlformats.org/drawingml/2006/main">
          <a:off x="179689" y="567104"/>
          <a:ext cx="1075369" cy="3189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600">
              <a:latin typeface="Arial" panose="020B0604020202020204" pitchFamily="34" charset="0"/>
              <a:cs typeface="Arial" panose="020B0604020202020204" pitchFamily="34" charset="0"/>
            </a:rPr>
            <a:t>$</a:t>
          </a:r>
          <a:r>
            <a:rPr lang="en-AU" sz="1600" baseline="0">
              <a:latin typeface="Arial" panose="020B0604020202020204" pitchFamily="34" charset="0"/>
              <a:cs typeface="Arial" panose="020B0604020202020204" pitchFamily="34" charset="0"/>
            </a:rPr>
            <a:t> Billion</a:t>
          </a:r>
          <a:endParaRPr lang="en-AU" sz="160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0.50732</cdr:x>
      <cdr:y>0.93944</cdr:y>
    </cdr:from>
    <cdr:to>
      <cdr:x>1</cdr:x>
      <cdr:y>1</cdr:y>
    </cdr:to>
    <cdr:sp macro="" textlink="">
      <cdr:nvSpPr>
        <cdr:cNvPr id="4" name="TextBox 3"/>
        <cdr:cNvSpPr txBox="1"/>
      </cdr:nvSpPr>
      <cdr:spPr>
        <a:xfrm xmlns:a="http://schemas.openxmlformats.org/drawingml/2006/main">
          <a:off x="4419794" y="5762178"/>
          <a:ext cx="4292206" cy="3714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5206.0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0.80908</cdr:x>
      <cdr:y>0.1694</cdr:y>
    </cdr:from>
    <cdr:to>
      <cdr:x>0.80908</cdr:x>
      <cdr:y>0.88194</cdr:y>
    </cdr:to>
    <cdr:cxnSp macro="">
      <cdr:nvCxnSpPr>
        <cdr:cNvPr id="5" name="Straight Connector 4">
          <a:extLst xmlns:a="http://schemas.openxmlformats.org/drawingml/2006/main">
            <a:ext uri="{FF2B5EF4-FFF2-40B4-BE49-F238E27FC236}">
              <a16:creationId xmlns:a16="http://schemas.microsoft.com/office/drawing/2014/main" id="{57D26960-4BE0-4BDC-89C8-80C7D5CA3398}"/>
            </a:ext>
          </a:extLst>
        </cdr:cNvPr>
        <cdr:cNvCxnSpPr/>
      </cdr:nvCxnSpPr>
      <cdr:spPr>
        <a:xfrm xmlns:a="http://schemas.openxmlformats.org/drawingml/2006/main" flipV="1">
          <a:off x="7643683" y="1135817"/>
          <a:ext cx="0" cy="4777539"/>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0.81925</cdr:x>
      <cdr:y>0.18321</cdr:y>
    </cdr:from>
    <cdr:to>
      <cdr:x>0.93514</cdr:x>
      <cdr:y>0.25464</cdr:y>
    </cdr:to>
    <cdr:sp macro="" textlink="">
      <cdr:nvSpPr>
        <cdr:cNvPr id="9" name="TextBox 1"/>
        <cdr:cNvSpPr txBox="1"/>
      </cdr:nvSpPr>
      <cdr:spPr>
        <a:xfrm xmlns:a="http://schemas.openxmlformats.org/drawingml/2006/main">
          <a:off x="7137300" y="1123726"/>
          <a:ext cx="1009650" cy="4381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800" dirty="0">
              <a:latin typeface="Arial" panose="020B0604020202020204" pitchFamily="34" charset="0"/>
              <a:cs typeface="Arial" panose="020B0604020202020204" pitchFamily="34" charset="0"/>
            </a:rPr>
            <a:t>Forecast</a:t>
          </a: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0.83589</cdr:x>
      <cdr:y>0.52648</cdr:y>
    </cdr:from>
    <cdr:to>
      <cdr:x>0.90126</cdr:x>
      <cdr:y>0.59474</cdr:y>
    </cdr:to>
    <cdr:sp macro="" textlink="">
      <cdr:nvSpPr>
        <cdr:cNvPr id="6" name="TextBox 1"/>
        <cdr:cNvSpPr txBox="1"/>
      </cdr:nvSpPr>
      <cdr:spPr>
        <a:xfrm xmlns:a="http://schemas.openxmlformats.org/drawingml/2006/main">
          <a:off x="7994733" y="3723927"/>
          <a:ext cx="625206" cy="48286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400" b="1" dirty="0">
              <a:solidFill>
                <a:srgbClr val="E46C0A"/>
              </a:solidFill>
              <a:latin typeface="Arial" panose="020B0604020202020204" pitchFamily="34" charset="0"/>
              <a:cs typeface="Arial" panose="020B0604020202020204" pitchFamily="34" charset="0"/>
            </a:rPr>
            <a:t>2017-18</a:t>
          </a:r>
        </a:p>
        <a:p xmlns:a="http://schemas.openxmlformats.org/drawingml/2006/main">
          <a:r>
            <a:rPr lang="en-AU" sz="1400" b="1" dirty="0">
              <a:solidFill>
                <a:srgbClr val="E46C0A"/>
              </a:solidFill>
              <a:latin typeface="Arial" panose="020B0604020202020204" pitchFamily="34" charset="0"/>
              <a:cs typeface="Arial" panose="020B0604020202020204" pitchFamily="34" charset="0"/>
            </a:rPr>
            <a:t>Budget</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0.04134</cdr:y>
    </cdr:from>
    <cdr:to>
      <cdr:x>0.17851</cdr:x>
      <cdr:y>0.12613</cdr:y>
    </cdr:to>
    <cdr:sp macro="" textlink="">
      <cdr:nvSpPr>
        <cdr:cNvPr id="2" name="TextBox 1"/>
        <cdr:cNvSpPr txBox="1"/>
      </cdr:nvSpPr>
      <cdr:spPr>
        <a:xfrm xmlns:a="http://schemas.openxmlformats.org/drawingml/2006/main">
          <a:off x="0" y="207350"/>
          <a:ext cx="1416948" cy="4253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600" dirty="0">
              <a:latin typeface="Arial" panose="020B0604020202020204" pitchFamily="34" charset="0"/>
              <a:cs typeface="Arial" panose="020B0604020202020204" pitchFamily="34" charset="0"/>
            </a:rPr>
            <a:t>Percentage points</a:t>
          </a:r>
        </a:p>
      </cdr:txBody>
    </cdr:sp>
  </cdr:relSizeAnchor>
  <cdr:relSizeAnchor xmlns:cdr="http://schemas.openxmlformats.org/drawingml/2006/chartDrawing">
    <cdr:from>
      <cdr:x>0.43829</cdr:x>
      <cdr:y>0.9384</cdr:y>
    </cdr:from>
    <cdr:to>
      <cdr:x>0.97687</cdr:x>
      <cdr:y>1</cdr:y>
    </cdr:to>
    <cdr:sp macro="" textlink="">
      <cdr:nvSpPr>
        <cdr:cNvPr id="4" name="TextBox 3"/>
        <cdr:cNvSpPr txBox="1"/>
      </cdr:nvSpPr>
      <cdr:spPr>
        <a:xfrm xmlns:a="http://schemas.openxmlformats.org/drawingml/2006/main">
          <a:off x="3478905" y="4706822"/>
          <a:ext cx="4275047" cy="3089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Source:</a:t>
          </a:r>
          <a:r>
            <a:rPr lang="en-AU" sz="1400" baseline="0" dirty="0">
              <a:latin typeface="Arial" panose="020B0604020202020204" pitchFamily="34" charset="0"/>
              <a:cs typeface="Arial" panose="020B0604020202020204" pitchFamily="34" charset="0"/>
            </a:rPr>
            <a:t> ABS Cat. 5206.0 </a:t>
          </a:r>
          <a:r>
            <a:rPr lang="en-AU" sz="1400" baseline="0" dirty="0">
              <a:effectLst/>
              <a:latin typeface="Arial" panose="020B0604020202020204" pitchFamily="34" charset="0"/>
              <a:ea typeface="+mn-ea"/>
              <a:cs typeface="Arial" panose="020B0604020202020204" pitchFamily="34" charset="0"/>
            </a:rPr>
            <a:t>&amp; Department of Treasury </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800" dirty="0">
            <a:latin typeface="Arial" panose="020B0604020202020204" pitchFamily="34" charset="0"/>
            <a:cs typeface="Arial" panose="020B060402020202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0.71222</cdr:x>
      <cdr:y>0.95043</cdr:y>
    </cdr:from>
    <cdr:to>
      <cdr:x>1</cdr:x>
      <cdr:y>1</cdr:y>
    </cdr:to>
    <cdr:sp macro="" textlink="">
      <cdr:nvSpPr>
        <cdr:cNvPr id="2" name="TextBox 1"/>
        <cdr:cNvSpPr txBox="1"/>
      </cdr:nvSpPr>
      <cdr:spPr>
        <a:xfrm xmlns:a="http://schemas.openxmlformats.org/drawingml/2006/main">
          <a:off x="6281895" y="6362872"/>
          <a:ext cx="2538255" cy="33184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AU" sz="1400" b="0" i="0" baseline="0" dirty="0">
              <a:effectLst/>
              <a:latin typeface="Arial" panose="020B0604020202020204" pitchFamily="34" charset="0"/>
              <a:ea typeface="+mn-ea"/>
              <a:cs typeface="Arial" panose="020B0604020202020204" pitchFamily="34" charset="0"/>
            </a:rPr>
            <a:t>Source: ABS Cat. 5206.0</a:t>
          </a:r>
          <a:endParaRPr lang="en-AU" sz="1400" dirty="0">
            <a:effectLst/>
            <a:latin typeface="Arial" panose="020B0604020202020204" pitchFamily="34" charset="0"/>
            <a:cs typeface="Arial" panose="020B0604020202020204" pitchFamily="34" charset="0"/>
          </a:endParaRPr>
        </a:p>
        <a:p xmlns:a="http://schemas.openxmlformats.org/drawingml/2006/main">
          <a:endParaRPr lang="en-AU" sz="14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atin typeface="Arial" charset="0"/>
              </a:defRPr>
            </a:lvl1pPr>
          </a:lstStyle>
          <a:p>
            <a:pPr>
              <a:defRPr/>
            </a:pPr>
            <a:endParaRPr lang="en-AU"/>
          </a:p>
        </p:txBody>
      </p:sp>
      <p:sp>
        <p:nvSpPr>
          <p:cNvPr id="3" name="Date Placeholder 2"/>
          <p:cNvSpPr>
            <a:spLocks noGrp="1"/>
          </p:cNvSpPr>
          <p:nvPr>
            <p:ph type="dt" sz="quarter" idx="1"/>
          </p:nvPr>
        </p:nvSpPr>
        <p:spPr>
          <a:xfrm>
            <a:off x="3854183" y="0"/>
            <a:ext cx="2949841" cy="497524"/>
          </a:xfrm>
          <a:prstGeom prst="rect">
            <a:avLst/>
          </a:prstGeom>
        </p:spPr>
        <p:txBody>
          <a:bodyPr vert="horz" lIns="91550" tIns="45775" rIns="91550" bIns="45775" rtlCol="0"/>
          <a:lstStyle>
            <a:lvl1pPr algn="r">
              <a:defRPr sz="1200">
                <a:latin typeface="Arial" charset="0"/>
              </a:defRPr>
            </a:lvl1pPr>
          </a:lstStyle>
          <a:p>
            <a:pPr>
              <a:defRPr/>
            </a:pPr>
            <a:fld id="{2522942C-8CD6-4771-B58B-5A28D8EF1EAF}" type="datetimeFigureOut">
              <a:rPr lang="en-US"/>
              <a:pPr>
                <a:defRPr/>
              </a:pPr>
              <a:t>5/22/2018</a:t>
            </a:fld>
            <a:endParaRPr lang="en-AU"/>
          </a:p>
        </p:txBody>
      </p:sp>
      <p:sp>
        <p:nvSpPr>
          <p:cNvPr id="4" name="Footer Placeholder 3"/>
          <p:cNvSpPr>
            <a:spLocks noGrp="1"/>
          </p:cNvSpPr>
          <p:nvPr>
            <p:ph type="ftr" sz="quarter" idx="2"/>
          </p:nvPr>
        </p:nvSpPr>
        <p:spPr>
          <a:xfrm>
            <a:off x="0" y="9440226"/>
            <a:ext cx="2949841" cy="497523"/>
          </a:xfrm>
          <a:prstGeom prst="rect">
            <a:avLst/>
          </a:prstGeom>
        </p:spPr>
        <p:txBody>
          <a:bodyPr vert="horz" lIns="91550" tIns="45775" rIns="91550" bIns="45775" rtlCol="0" anchor="b"/>
          <a:lstStyle>
            <a:lvl1pPr algn="l">
              <a:defRPr sz="1200">
                <a:latin typeface="Arial" charset="0"/>
              </a:defRPr>
            </a:lvl1pPr>
          </a:lstStyle>
          <a:p>
            <a:pPr>
              <a:defRPr/>
            </a:pPr>
            <a:endParaRPr lang="en-AU"/>
          </a:p>
        </p:txBody>
      </p:sp>
      <p:sp>
        <p:nvSpPr>
          <p:cNvPr id="5" name="Slide Number Placeholder 4"/>
          <p:cNvSpPr>
            <a:spLocks noGrp="1"/>
          </p:cNvSpPr>
          <p:nvPr>
            <p:ph type="sldNum" sz="quarter" idx="3"/>
          </p:nvPr>
        </p:nvSpPr>
        <p:spPr>
          <a:xfrm>
            <a:off x="3854183" y="9440226"/>
            <a:ext cx="2949841" cy="497523"/>
          </a:xfrm>
          <a:prstGeom prst="rect">
            <a:avLst/>
          </a:prstGeom>
        </p:spPr>
        <p:txBody>
          <a:bodyPr vert="horz" wrap="square" lIns="91550" tIns="45775" rIns="91550" bIns="45775" numCol="1" anchor="b" anchorCtr="0" compatLnSpc="1">
            <a:prstTxWarp prst="textNoShape">
              <a:avLst/>
            </a:prstTxWarp>
          </a:bodyPr>
          <a:lstStyle>
            <a:lvl1pPr algn="r">
              <a:defRPr sz="1200"/>
            </a:lvl1pPr>
          </a:lstStyle>
          <a:p>
            <a:fld id="{2FF67690-0225-4856-B7B8-4685EC5648C6}" type="slidenum">
              <a:rPr lang="en-AU" altLang="en-US"/>
              <a:pPr/>
              <a:t>‹#›</a:t>
            </a:fld>
            <a:endParaRPr lang="en-AU" altLang="en-US"/>
          </a:p>
        </p:txBody>
      </p:sp>
    </p:spTree>
    <p:extLst>
      <p:ext uri="{BB962C8B-B14F-4D97-AF65-F5344CB8AC3E}">
        <p14:creationId xmlns:p14="http://schemas.microsoft.com/office/powerpoint/2010/main" val="721889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841" cy="497524"/>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lvl1pPr>
              <a:defRPr sz="1200">
                <a:latin typeface="Arial" charset="0"/>
              </a:defRPr>
            </a:lvl1pPr>
          </a:lstStyle>
          <a:p>
            <a:pPr>
              <a:defRPr/>
            </a:pPr>
            <a:endParaRPr lang="en-AU"/>
          </a:p>
        </p:txBody>
      </p:sp>
      <p:sp>
        <p:nvSpPr>
          <p:cNvPr id="19459" name="Rectangle 3"/>
          <p:cNvSpPr>
            <a:spLocks noGrp="1" noChangeArrowheads="1"/>
          </p:cNvSpPr>
          <p:nvPr>
            <p:ph type="dt" idx="1"/>
          </p:nvPr>
        </p:nvSpPr>
        <p:spPr bwMode="auto">
          <a:xfrm>
            <a:off x="3854183" y="0"/>
            <a:ext cx="2949841" cy="497524"/>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lvl1pPr algn="r">
              <a:defRPr sz="1200">
                <a:latin typeface="Arial" charset="0"/>
              </a:defRPr>
            </a:lvl1pPr>
          </a:lstStyle>
          <a:p>
            <a:pPr>
              <a:defRPr/>
            </a:pPr>
            <a:endParaRPr lang="en-AU"/>
          </a:p>
        </p:txBody>
      </p:sp>
      <p:sp>
        <p:nvSpPr>
          <p:cNvPr id="47108" name="Rectangle 4"/>
          <p:cNvSpPr>
            <a:spLocks noGrp="1" noRot="1" noChangeAspect="1" noChangeArrowheads="1" noTextEdit="1"/>
          </p:cNvSpPr>
          <p:nvPr>
            <p:ph type="sldImg" idx="2"/>
          </p:nvPr>
        </p:nvSpPr>
        <p:spPr bwMode="auto">
          <a:xfrm>
            <a:off x="919163" y="746125"/>
            <a:ext cx="4967287"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0244" y="4720908"/>
            <a:ext cx="5445126" cy="4472940"/>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9462" name="Rectangle 6"/>
          <p:cNvSpPr>
            <a:spLocks noGrp="1" noChangeArrowheads="1"/>
          </p:cNvSpPr>
          <p:nvPr>
            <p:ph type="ftr" sz="quarter" idx="4"/>
          </p:nvPr>
        </p:nvSpPr>
        <p:spPr bwMode="auto">
          <a:xfrm>
            <a:off x="0" y="9440226"/>
            <a:ext cx="2949841" cy="497523"/>
          </a:xfrm>
          <a:prstGeom prst="rect">
            <a:avLst/>
          </a:prstGeom>
          <a:noFill/>
          <a:ln w="9525">
            <a:noFill/>
            <a:miter lim="800000"/>
            <a:headEnd/>
            <a:tailEnd/>
          </a:ln>
          <a:effectLst/>
        </p:spPr>
        <p:txBody>
          <a:bodyPr vert="horz" wrap="square" lIns="91550" tIns="45775" rIns="91550" bIns="45775" numCol="1" anchor="b" anchorCtr="0" compatLnSpc="1">
            <a:prstTxWarp prst="textNoShape">
              <a:avLst/>
            </a:prstTxWarp>
          </a:bodyPr>
          <a:lstStyle>
            <a:lvl1pPr>
              <a:defRPr sz="1200">
                <a:latin typeface="Arial" charset="0"/>
              </a:defRPr>
            </a:lvl1pPr>
          </a:lstStyle>
          <a:p>
            <a:pPr>
              <a:defRPr/>
            </a:pPr>
            <a:endParaRPr lang="en-AU"/>
          </a:p>
        </p:txBody>
      </p:sp>
      <p:sp>
        <p:nvSpPr>
          <p:cNvPr id="19463" name="Rectangle 7"/>
          <p:cNvSpPr>
            <a:spLocks noGrp="1" noChangeArrowheads="1"/>
          </p:cNvSpPr>
          <p:nvPr>
            <p:ph type="sldNum" sz="quarter" idx="5"/>
          </p:nvPr>
        </p:nvSpPr>
        <p:spPr bwMode="auto">
          <a:xfrm>
            <a:off x="3854183" y="9440226"/>
            <a:ext cx="2949841" cy="497523"/>
          </a:xfrm>
          <a:prstGeom prst="rect">
            <a:avLst/>
          </a:prstGeom>
          <a:noFill/>
          <a:ln w="9525">
            <a:noFill/>
            <a:miter lim="800000"/>
            <a:headEnd/>
            <a:tailEnd/>
          </a:ln>
          <a:effectLst/>
        </p:spPr>
        <p:txBody>
          <a:bodyPr vert="horz" wrap="square" lIns="91550" tIns="45775" rIns="91550" bIns="45775" numCol="1" anchor="b" anchorCtr="0" compatLnSpc="1">
            <a:prstTxWarp prst="textNoShape">
              <a:avLst/>
            </a:prstTxWarp>
          </a:bodyPr>
          <a:lstStyle>
            <a:lvl1pPr algn="r">
              <a:defRPr sz="1200"/>
            </a:lvl1pPr>
          </a:lstStyle>
          <a:p>
            <a:fld id="{A9B7F995-2F46-4CA4-9696-3463B60A2001}" type="slidenum">
              <a:rPr lang="en-AU" altLang="en-US"/>
              <a:pPr/>
              <a:t>‹#›</a:t>
            </a:fld>
            <a:endParaRPr lang="en-AU" altLang="en-US"/>
          </a:p>
        </p:txBody>
      </p:sp>
    </p:spTree>
    <p:extLst>
      <p:ext uri="{BB962C8B-B14F-4D97-AF65-F5344CB8AC3E}">
        <p14:creationId xmlns:p14="http://schemas.microsoft.com/office/powerpoint/2010/main" val="857011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7" Type="http://schemas.openxmlformats.org/officeDocument/2006/relationships/image" Target="../media/image12.emf"/><Relationship Id="rId2" Type="http://schemas.openxmlformats.org/officeDocument/2006/relationships/notesMaster" Target="../notesMasters/notesMaster1.xml"/><Relationship Id="rId1" Type="http://schemas.openxmlformats.org/officeDocument/2006/relationships/vmlDrawing" Target="../drawings/vmlDrawing2.vml"/><Relationship Id="rId6" Type="http://schemas.openxmlformats.org/officeDocument/2006/relationships/package" Target="../embeddings/Microsoft_Word_Document.docx"/><Relationship Id="rId5" Type="http://schemas.openxmlformats.org/officeDocument/2006/relationships/image" Target="../media/image14.emf"/><Relationship Id="rId4" Type="http://schemas.openxmlformats.org/officeDocument/2006/relationships/image" Target="../media/image13.emf"/></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image" Target="../media/image5.emf"/></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Microsoft_Excel_Worksheet.xlsx"/></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B62A14C-6206-4EDB-B7CD-938F028A312B}" type="slidenum">
              <a:rPr lang="en-AU" altLang="en-US"/>
              <a:pPr eaLnBrk="1" hangingPunct="1">
                <a:spcBef>
                  <a:spcPct val="0"/>
                </a:spcBef>
              </a:pPr>
              <a:t>1</a:t>
            </a:fld>
            <a:endParaRPr lang="en-AU" altLang="en-US"/>
          </a:p>
        </p:txBody>
      </p:sp>
      <p:sp>
        <p:nvSpPr>
          <p:cNvPr id="48132" name="Notes Placeholder 4"/>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48133"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48134" name="Notes Placeholder 1"/>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9603" indent="-179603" defTabSz="913908">
              <a:spcBef>
                <a:spcPct val="0"/>
              </a:spcBef>
              <a:spcAft>
                <a:spcPts val="300"/>
              </a:spcAft>
              <a:buFontTx/>
              <a:buChar char="•"/>
              <a:defRPr/>
            </a:pPr>
            <a:endParaRPr lang="en-AU" altLang="en-US" dirty="0"/>
          </a:p>
        </p:txBody>
      </p:sp>
    </p:spTree>
    <p:extLst>
      <p:ext uri="{BB962C8B-B14F-4D97-AF65-F5344CB8AC3E}">
        <p14:creationId xmlns:p14="http://schemas.microsoft.com/office/powerpoint/2010/main" val="1136122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243" y="4720113"/>
            <a:ext cx="5445126" cy="4472940"/>
          </a:xfrm>
        </p:spPr>
        <p:txBody>
          <a:bodyPr/>
          <a:lstStyle/>
          <a:p>
            <a:pPr marL="171656" indent="-171656">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A9B7F995-2F46-4CA4-9696-3463B60A2001}" type="slidenum">
              <a:rPr lang="en-AU" altLang="en-US" smtClean="0"/>
              <a:pPr/>
              <a:t>10</a:t>
            </a:fld>
            <a:endParaRPr lang="en-AU" altLang="en-US"/>
          </a:p>
        </p:txBody>
      </p:sp>
      <p:pic>
        <p:nvPicPr>
          <p:cNvPr id="7" name="Picture 6"/>
          <p:cNvPicPr>
            <a:picLocks noChangeAspect="1"/>
          </p:cNvPicPr>
          <p:nvPr/>
        </p:nvPicPr>
        <p:blipFill>
          <a:blip r:embed="rId4"/>
          <a:stretch>
            <a:fillRect/>
          </a:stretch>
        </p:blipFill>
        <p:spPr>
          <a:xfrm>
            <a:off x="1762013" y="5979102"/>
            <a:ext cx="2876973" cy="2415334"/>
          </a:xfrm>
          <a:prstGeom prst="rect">
            <a:avLst/>
          </a:prstGeom>
        </p:spPr>
      </p:pic>
      <p:pic>
        <p:nvPicPr>
          <p:cNvPr id="9" name="Picture 8"/>
          <p:cNvPicPr>
            <a:picLocks noChangeAspect="1"/>
          </p:cNvPicPr>
          <p:nvPr/>
        </p:nvPicPr>
        <p:blipFill rotWithShape="1">
          <a:blip r:embed="rId5"/>
          <a:srcRect l="-106" t="-6306" r="39544" b="11307"/>
          <a:stretch/>
        </p:blipFill>
        <p:spPr>
          <a:xfrm>
            <a:off x="1454694" y="8299589"/>
            <a:ext cx="3896223" cy="1377635"/>
          </a:xfrm>
          <a:prstGeom prst="rect">
            <a:avLst/>
          </a:prstGeom>
        </p:spPr>
      </p:pic>
      <p:graphicFrame>
        <p:nvGraphicFramePr>
          <p:cNvPr id="10" name="Object 9"/>
          <p:cNvGraphicFramePr>
            <a:graphicFrameLocks noChangeAspect="1"/>
          </p:cNvGraphicFramePr>
          <p:nvPr>
            <p:extLst>
              <p:ext uri="{D42A27DB-BD31-4B8C-83A1-F6EECF244321}">
                <p14:modId xmlns:p14="http://schemas.microsoft.com/office/powerpoint/2010/main" val="1473669814"/>
              </p:ext>
            </p:extLst>
          </p:nvPr>
        </p:nvGraphicFramePr>
        <p:xfrm>
          <a:off x="1244147" y="9630650"/>
          <a:ext cx="4187629" cy="341749"/>
        </p:xfrm>
        <a:graphic>
          <a:graphicData uri="http://schemas.openxmlformats.org/presentationml/2006/ole">
            <mc:AlternateContent xmlns:mc="http://schemas.openxmlformats.org/markup-compatibility/2006">
              <mc:Choice xmlns:v="urn:schemas-microsoft-com:vml" Requires="v">
                <p:oleObj spid="_x0000_s2060" name="Document" r:id="rId6" imgW="5731576" imgH="341016" progId="Word.Document.12">
                  <p:embed/>
                </p:oleObj>
              </mc:Choice>
              <mc:Fallback>
                <p:oleObj name="Document" r:id="rId6" imgW="5731576" imgH="341016" progId="Word.Document.12">
                  <p:embed/>
                  <p:pic>
                    <p:nvPicPr>
                      <p:cNvPr id="0" name=""/>
                      <p:cNvPicPr/>
                      <p:nvPr/>
                    </p:nvPicPr>
                    <p:blipFill>
                      <a:blip r:embed="rId7"/>
                      <a:stretch>
                        <a:fillRect/>
                      </a:stretch>
                    </p:blipFill>
                    <p:spPr>
                      <a:xfrm>
                        <a:off x="1244147" y="9630650"/>
                        <a:ext cx="4187629" cy="341749"/>
                      </a:xfrm>
                      <a:prstGeom prst="rect">
                        <a:avLst/>
                      </a:prstGeom>
                    </p:spPr>
                  </p:pic>
                </p:oleObj>
              </mc:Fallback>
            </mc:AlternateContent>
          </a:graphicData>
        </a:graphic>
      </p:graphicFrame>
    </p:spTree>
    <p:extLst>
      <p:ext uri="{BB962C8B-B14F-4D97-AF65-F5344CB8AC3E}">
        <p14:creationId xmlns:p14="http://schemas.microsoft.com/office/powerpoint/2010/main" val="854016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917575" y="273050"/>
            <a:ext cx="4967288" cy="3727450"/>
          </a:xfrm>
          <a:ln/>
        </p:spPr>
      </p:sp>
      <p:sp>
        <p:nvSpPr>
          <p:cNvPr id="573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122B4EF-F09A-49E6-BB80-0CDB559FB306}" type="slidenum">
              <a:rPr lang="en-AU" altLang="en-US"/>
              <a:pPr eaLnBrk="1" hangingPunct="1">
                <a:spcBef>
                  <a:spcPct val="0"/>
                </a:spcBef>
              </a:pPr>
              <a:t>11</a:t>
            </a:fld>
            <a:endParaRPr lang="en-AU" altLang="en-US"/>
          </a:p>
        </p:txBody>
      </p:sp>
      <p:sp>
        <p:nvSpPr>
          <p:cNvPr id="57348" name="Notes Placeholder 1"/>
          <p:cNvSpPr>
            <a:spLocks noGrp="1"/>
          </p:cNvSpPr>
          <p:nvPr/>
        </p:nvSpPr>
        <p:spPr bwMode="auto">
          <a:xfrm>
            <a:off x="678654" y="4628377"/>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57349" name="Notes Placeholder 1"/>
          <p:cNvSpPr>
            <a:spLocks noGrp="1"/>
          </p:cNvSpPr>
          <p:nvPr>
            <p:ph type="body" idx="1"/>
          </p:nvPr>
        </p:nvSpPr>
        <p:spPr>
          <a:xfrm>
            <a:off x="497468" y="4123244"/>
            <a:ext cx="5866128"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sp>
        <p:nvSpPr>
          <p:cNvPr id="4" name="Rectangle 1"/>
          <p:cNvSpPr>
            <a:spLocks noChangeArrowheads="1"/>
          </p:cNvSpPr>
          <p:nvPr/>
        </p:nvSpPr>
        <p:spPr bwMode="auto">
          <a:xfrm>
            <a:off x="438835" y="9332363"/>
            <a:ext cx="5924762" cy="215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ctr" anchorCtr="0" compatLnSpc="1">
            <a:prstTxWarp prst="textNoShape">
              <a:avLst/>
            </a:prstTxWarp>
            <a:spAutoFit/>
          </a:bodyPr>
          <a:lstStyle/>
          <a:p>
            <a:pPr defTabSz="915497" eaLnBrk="0" hangingPunct="0">
              <a:buFontTx/>
              <a:buChar char="•"/>
            </a:pPr>
            <a:r>
              <a:rPr lang="en-AU" altLang="en-US" sz="800" dirty="0">
                <a:ea typeface="Times New Roman" panose="02020603050405020304" pitchFamily="18" charset="0"/>
                <a:cs typeface="Arial" panose="020B0604020202020204" pitchFamily="34" charset="0"/>
              </a:rPr>
              <a:t>27-year average</a:t>
            </a:r>
            <a:endParaRPr lang="en-AU" altLang="en-US" dirty="0"/>
          </a:p>
        </p:txBody>
      </p:sp>
      <p:graphicFrame>
        <p:nvGraphicFramePr>
          <p:cNvPr id="2" name="Table 1"/>
          <p:cNvGraphicFramePr>
            <a:graphicFrameLocks noGrp="1"/>
          </p:cNvGraphicFramePr>
          <p:nvPr>
            <p:extLst>
              <p:ext uri="{D42A27DB-BD31-4B8C-83A1-F6EECF244321}">
                <p14:modId xmlns:p14="http://schemas.microsoft.com/office/powerpoint/2010/main" val="362975807"/>
              </p:ext>
            </p:extLst>
          </p:nvPr>
        </p:nvGraphicFramePr>
        <p:xfrm>
          <a:off x="203752" y="8596184"/>
          <a:ext cx="6354239" cy="1173074"/>
        </p:xfrm>
        <a:graphic>
          <a:graphicData uri="http://schemas.openxmlformats.org/drawingml/2006/table">
            <a:tbl>
              <a:tblPr firstRow="1" firstCol="1" lastRow="1" lastCol="1" bandRow="1" bandCol="1"/>
              <a:tblGrid>
                <a:gridCol w="1409022">
                  <a:extLst>
                    <a:ext uri="{9D8B030D-6E8A-4147-A177-3AD203B41FA5}">
                      <a16:colId xmlns:a16="http://schemas.microsoft.com/office/drawing/2014/main" val="20000"/>
                    </a:ext>
                  </a:extLst>
                </a:gridCol>
                <a:gridCol w="666635">
                  <a:extLst>
                    <a:ext uri="{9D8B030D-6E8A-4147-A177-3AD203B41FA5}">
                      <a16:colId xmlns:a16="http://schemas.microsoft.com/office/drawing/2014/main" val="20001"/>
                    </a:ext>
                  </a:extLst>
                </a:gridCol>
                <a:gridCol w="666635">
                  <a:extLst>
                    <a:ext uri="{9D8B030D-6E8A-4147-A177-3AD203B41FA5}">
                      <a16:colId xmlns:a16="http://schemas.microsoft.com/office/drawing/2014/main" val="20002"/>
                    </a:ext>
                  </a:extLst>
                </a:gridCol>
                <a:gridCol w="666635">
                  <a:extLst>
                    <a:ext uri="{9D8B030D-6E8A-4147-A177-3AD203B41FA5}">
                      <a16:colId xmlns:a16="http://schemas.microsoft.com/office/drawing/2014/main" val="20003"/>
                    </a:ext>
                  </a:extLst>
                </a:gridCol>
                <a:gridCol w="666635">
                  <a:extLst>
                    <a:ext uri="{9D8B030D-6E8A-4147-A177-3AD203B41FA5}">
                      <a16:colId xmlns:a16="http://schemas.microsoft.com/office/drawing/2014/main" val="20004"/>
                    </a:ext>
                  </a:extLst>
                </a:gridCol>
                <a:gridCol w="666635">
                  <a:extLst>
                    <a:ext uri="{9D8B030D-6E8A-4147-A177-3AD203B41FA5}">
                      <a16:colId xmlns:a16="http://schemas.microsoft.com/office/drawing/2014/main" val="20005"/>
                    </a:ext>
                  </a:extLst>
                </a:gridCol>
                <a:gridCol w="666635">
                  <a:extLst>
                    <a:ext uri="{9D8B030D-6E8A-4147-A177-3AD203B41FA5}">
                      <a16:colId xmlns:a16="http://schemas.microsoft.com/office/drawing/2014/main" val="20006"/>
                    </a:ext>
                  </a:extLst>
                </a:gridCol>
                <a:gridCol w="945409">
                  <a:extLst>
                    <a:ext uri="{9D8B030D-6E8A-4147-A177-3AD203B41FA5}">
                      <a16:colId xmlns:a16="http://schemas.microsoft.com/office/drawing/2014/main" val="20007"/>
                    </a:ext>
                  </a:extLst>
                </a:gridCol>
              </a:tblGrid>
              <a:tr h="314727">
                <a:tc>
                  <a:txBody>
                    <a:bodyPr/>
                    <a:lstStyle/>
                    <a:p>
                      <a:pPr algn="ctr" rtl="0" fontAlgn="ctr"/>
                      <a:r>
                        <a:rPr lang="en-AU" sz="900" b="1" i="0" u="none" strike="noStrike" dirty="0">
                          <a:solidFill>
                            <a:srgbClr val="000000"/>
                          </a:solidFill>
                          <a:effectLst/>
                          <a:latin typeface="Calibri" panose="020F0502020204030204" pitchFamily="34" charset="0"/>
                        </a:rPr>
                        <a:t> FORECAST Business Investment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2016-17</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2017-18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2018‑19</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2019‑20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2020‑21</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2021-22</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dirty="0">
                          <a:solidFill>
                            <a:srgbClr val="000000"/>
                          </a:solidFill>
                          <a:effectLst/>
                          <a:latin typeface="Calibri" panose="020F0502020204030204" pitchFamily="34" charset="0"/>
                        </a:rPr>
                        <a:t>Long-run</a:t>
                      </a:r>
                      <a:r>
                        <a:rPr lang="en-AU" sz="900" b="1" i="0" u="none" strike="noStrike" baseline="30000" dirty="0">
                          <a:solidFill>
                            <a:srgbClr val="000000"/>
                          </a:solidFill>
                          <a:effectLst/>
                          <a:latin typeface="Calibri" panose="020F0502020204030204" pitchFamily="34" charset="0"/>
                        </a:rPr>
                        <a:t>(a)</a:t>
                      </a:r>
                      <a:endParaRPr lang="en-AU" sz="900" b="1" i="0" u="none" strike="noStrike" dirty="0">
                        <a:solidFill>
                          <a:srgbClr val="000000"/>
                        </a:solidFill>
                        <a:effectLst/>
                        <a:latin typeface="Calibri" panose="020F0502020204030204" pitchFamily="34" charset="0"/>
                      </a:endParaRP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1669">
                <a:tc>
                  <a:txBody>
                    <a:bodyPr/>
                    <a:lstStyle/>
                    <a:p>
                      <a:pPr algn="l" rtl="0" fontAlgn="ctr"/>
                      <a:r>
                        <a:rPr lang="en-AU" sz="900" b="0" i="0" u="none" strike="noStrike" dirty="0">
                          <a:solidFill>
                            <a:srgbClr val="000000"/>
                          </a:solidFill>
                          <a:effectLst/>
                          <a:latin typeface="Calibri" panose="020F0502020204030204" pitchFamily="34" charset="0"/>
                        </a:rPr>
                        <a:t>2017-18 Budget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-28.25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-12</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-8.5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dirty="0">
                          <a:solidFill>
                            <a:srgbClr val="000000"/>
                          </a:solidFill>
                          <a:effectLst/>
                          <a:latin typeface="Calibri" panose="020F0502020204030204" pitchFamily="34" charset="0"/>
                        </a:rPr>
                        <a:t>6.0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7.0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1669">
                <a:tc>
                  <a:txBody>
                    <a:bodyPr/>
                    <a:lstStyle/>
                    <a:p>
                      <a:pPr algn="l" rtl="0" fontAlgn="ctr"/>
                      <a:r>
                        <a:rPr lang="en-AU" sz="900" b="1" i="0" u="none" strike="noStrike" dirty="0">
                          <a:solidFill>
                            <a:srgbClr val="000000"/>
                          </a:solidFill>
                          <a:effectLst/>
                          <a:latin typeface="Calibri" panose="020F0502020204030204" pitchFamily="34" charset="0"/>
                        </a:rPr>
                        <a:t>2018-19 Budget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-28.6</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-7.0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-14</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6.0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7.0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6.0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1" i="0" u="none" strike="noStrike">
                          <a:solidFill>
                            <a:srgbClr val="000000"/>
                          </a:solidFill>
                          <a:effectLst/>
                          <a:latin typeface="Calibri" panose="020F0502020204030204" pitchFamily="34" charset="0"/>
                        </a:rPr>
                        <a:t>4.7</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1669">
                <a:tc>
                  <a:txBody>
                    <a:bodyPr/>
                    <a:lstStyle/>
                    <a:p>
                      <a:pPr algn="l" rtl="0" fontAlgn="ctr"/>
                      <a:r>
                        <a:rPr lang="en-AU" sz="900" b="0" i="0" u="none" strike="noStrike" dirty="0">
                          <a:solidFill>
                            <a:srgbClr val="000000"/>
                          </a:solidFill>
                          <a:effectLst/>
                          <a:latin typeface="Calibri" panose="020F0502020204030204" pitchFamily="34" charset="0"/>
                        </a:rPr>
                        <a:t>  Difference (pp)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-0.35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5.0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-5.5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0.0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0.0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1669">
                <a:tc>
                  <a:txBody>
                    <a:bodyPr/>
                    <a:lstStyle/>
                    <a:p>
                      <a:pPr algn="l" rtl="0" fontAlgn="ctr"/>
                      <a:r>
                        <a:rPr lang="en-AU" sz="900" b="0" i="0" u="none" strike="noStrike" dirty="0">
                          <a:solidFill>
                            <a:srgbClr val="000000"/>
                          </a:solidFill>
                          <a:effectLst/>
                          <a:latin typeface="Calibri" panose="020F0502020204030204" pitchFamily="34" charset="0"/>
                        </a:rPr>
                        <a:t>Deloitte (Mar 2018)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-30.9</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-2.7</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-1.1</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0.4</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2.7</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71669">
                <a:tc>
                  <a:txBody>
                    <a:bodyPr/>
                    <a:lstStyle/>
                    <a:p>
                      <a:pPr algn="l" rtl="0" fontAlgn="ctr"/>
                      <a:r>
                        <a:rPr lang="en-AU" sz="900" b="0" i="0" u="none" strike="noStrike" dirty="0">
                          <a:solidFill>
                            <a:srgbClr val="000000"/>
                          </a:solidFill>
                          <a:effectLst/>
                          <a:latin typeface="Calibri" panose="020F0502020204030204" pitchFamily="34" charset="0"/>
                        </a:rPr>
                        <a:t>CCIWA (Feb 2018)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-28.6</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-15.0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3.0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5.0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AU" sz="900" b="0" i="0" u="none" strike="noStrike" dirty="0">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pic>
        <p:nvPicPr>
          <p:cNvPr id="3" name="Picture 2"/>
          <p:cNvPicPr>
            <a:picLocks noChangeAspect="1"/>
          </p:cNvPicPr>
          <p:nvPr/>
        </p:nvPicPr>
        <p:blipFill>
          <a:blip r:embed="rId3"/>
          <a:stretch>
            <a:fillRect/>
          </a:stretch>
        </p:blipFill>
        <p:spPr>
          <a:xfrm>
            <a:off x="292903" y="7051761"/>
            <a:ext cx="5714054" cy="1666816"/>
          </a:xfrm>
          <a:prstGeom prst="rect">
            <a:avLst/>
          </a:prstGeom>
        </p:spPr>
      </p:pic>
    </p:spTree>
    <p:extLst>
      <p:ext uri="{BB962C8B-B14F-4D97-AF65-F5344CB8AC3E}">
        <p14:creationId xmlns:p14="http://schemas.microsoft.com/office/powerpoint/2010/main" val="2841532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944563" y="198438"/>
            <a:ext cx="4967287" cy="3727450"/>
          </a:xfrm>
          <a:ln/>
        </p:spPr>
      </p:sp>
      <p:sp>
        <p:nvSpPr>
          <p:cNvPr id="58371" name="Notes Placeholder 2"/>
          <p:cNvSpPr>
            <a:spLocks noGrp="1"/>
          </p:cNvSpPr>
          <p:nvPr>
            <p:ph type="body" idx="1"/>
          </p:nvPr>
        </p:nvSpPr>
        <p:spPr>
          <a:xfrm>
            <a:off x="495878" y="4085095"/>
            <a:ext cx="6001400"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dirty="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A27E1B1-AB34-4449-B224-74659B58F9A3}" type="slidenum">
              <a:rPr lang="en-AU" altLang="en-US"/>
              <a:pPr eaLnBrk="1" hangingPunct="1">
                <a:spcBef>
                  <a:spcPct val="0"/>
                </a:spcBef>
              </a:pPr>
              <a:t>12</a:t>
            </a:fld>
            <a:endParaRPr lang="en-AU" altLang="en-US"/>
          </a:p>
        </p:txBody>
      </p:sp>
    </p:spTree>
    <p:extLst>
      <p:ext uri="{BB962C8B-B14F-4D97-AF65-F5344CB8AC3E}">
        <p14:creationId xmlns:p14="http://schemas.microsoft.com/office/powerpoint/2010/main" val="2232599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US" altLang="en-US" dirty="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EAF8B43-6120-4E9B-84BF-976404C49982}" type="slidenum">
              <a:rPr lang="en-AU" altLang="en-US"/>
              <a:pPr eaLnBrk="1" hangingPunct="1">
                <a:spcBef>
                  <a:spcPct val="0"/>
                </a:spcBef>
              </a:pPr>
              <a:t>13</a:t>
            </a:fld>
            <a:endParaRPr lang="en-AU" altLang="en-US"/>
          </a:p>
        </p:txBody>
      </p:sp>
    </p:spTree>
    <p:extLst>
      <p:ext uri="{BB962C8B-B14F-4D97-AF65-F5344CB8AC3E}">
        <p14:creationId xmlns:p14="http://schemas.microsoft.com/office/powerpoint/2010/main" val="1571756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917575" y="300038"/>
            <a:ext cx="4967288" cy="3727450"/>
          </a:xfrm>
          <a:ln/>
        </p:spPr>
      </p:sp>
      <p:sp>
        <p:nvSpPr>
          <p:cNvPr id="593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FBD35BF-5AFB-4784-A11E-9E4B0A8748CB}" type="slidenum">
              <a:rPr lang="en-AU" altLang="en-US"/>
              <a:pPr eaLnBrk="1" hangingPunct="1">
                <a:spcBef>
                  <a:spcPct val="0"/>
                </a:spcBef>
              </a:pPr>
              <a:t>14</a:t>
            </a:fld>
            <a:endParaRPr lang="en-AU" altLang="en-US"/>
          </a:p>
        </p:txBody>
      </p:sp>
      <p:sp>
        <p:nvSpPr>
          <p:cNvPr id="59396" name="Notes Placeholder 1"/>
          <p:cNvSpPr>
            <a:spLocks noGrp="1"/>
          </p:cNvSpPr>
          <p:nvPr/>
        </p:nvSpPr>
        <p:spPr bwMode="auto">
          <a:xfrm>
            <a:off x="680244" y="4453867"/>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59397" name="Notes Placeholder 1"/>
          <p:cNvSpPr>
            <a:spLocks noGrp="1"/>
          </p:cNvSpPr>
          <p:nvPr>
            <p:ph type="body" idx="1"/>
          </p:nvPr>
        </p:nvSpPr>
        <p:spPr>
          <a:xfrm>
            <a:off x="680244" y="4364853"/>
            <a:ext cx="5445126"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altLang="en-US" dirty="0"/>
          </a:p>
        </p:txBody>
      </p:sp>
      <p:graphicFrame>
        <p:nvGraphicFramePr>
          <p:cNvPr id="4" name="Table 3"/>
          <p:cNvGraphicFramePr>
            <a:graphicFrameLocks noGrp="1"/>
          </p:cNvGraphicFramePr>
          <p:nvPr>
            <p:extLst>
              <p:ext uri="{D42A27DB-BD31-4B8C-83A1-F6EECF244321}">
                <p14:modId xmlns:p14="http://schemas.microsoft.com/office/powerpoint/2010/main" val="1022672692"/>
              </p:ext>
            </p:extLst>
          </p:nvPr>
        </p:nvGraphicFramePr>
        <p:xfrm>
          <a:off x="336943" y="8356166"/>
          <a:ext cx="6128548" cy="1173074"/>
        </p:xfrm>
        <a:graphic>
          <a:graphicData uri="http://schemas.openxmlformats.org/drawingml/2006/table">
            <a:tbl>
              <a:tblPr firstRow="1" firstCol="1" lastRow="1" lastCol="1" bandRow="1" bandCol="1"/>
              <a:tblGrid>
                <a:gridCol w="1601238">
                  <a:extLst>
                    <a:ext uri="{9D8B030D-6E8A-4147-A177-3AD203B41FA5}">
                      <a16:colId xmlns:a16="http://schemas.microsoft.com/office/drawing/2014/main" val="20000"/>
                    </a:ext>
                  </a:extLst>
                </a:gridCol>
                <a:gridCol w="609995">
                  <a:extLst>
                    <a:ext uri="{9D8B030D-6E8A-4147-A177-3AD203B41FA5}">
                      <a16:colId xmlns:a16="http://schemas.microsoft.com/office/drawing/2014/main" val="20001"/>
                    </a:ext>
                  </a:extLst>
                </a:gridCol>
                <a:gridCol w="609995">
                  <a:extLst>
                    <a:ext uri="{9D8B030D-6E8A-4147-A177-3AD203B41FA5}">
                      <a16:colId xmlns:a16="http://schemas.microsoft.com/office/drawing/2014/main" val="20002"/>
                    </a:ext>
                  </a:extLst>
                </a:gridCol>
                <a:gridCol w="609995">
                  <a:extLst>
                    <a:ext uri="{9D8B030D-6E8A-4147-A177-3AD203B41FA5}">
                      <a16:colId xmlns:a16="http://schemas.microsoft.com/office/drawing/2014/main" val="20003"/>
                    </a:ext>
                  </a:extLst>
                </a:gridCol>
                <a:gridCol w="609995">
                  <a:extLst>
                    <a:ext uri="{9D8B030D-6E8A-4147-A177-3AD203B41FA5}">
                      <a16:colId xmlns:a16="http://schemas.microsoft.com/office/drawing/2014/main" val="20004"/>
                    </a:ext>
                  </a:extLst>
                </a:gridCol>
                <a:gridCol w="609995">
                  <a:extLst>
                    <a:ext uri="{9D8B030D-6E8A-4147-A177-3AD203B41FA5}">
                      <a16:colId xmlns:a16="http://schemas.microsoft.com/office/drawing/2014/main" val="20005"/>
                    </a:ext>
                  </a:extLst>
                </a:gridCol>
                <a:gridCol w="609995">
                  <a:extLst>
                    <a:ext uri="{9D8B030D-6E8A-4147-A177-3AD203B41FA5}">
                      <a16:colId xmlns:a16="http://schemas.microsoft.com/office/drawing/2014/main" val="20006"/>
                    </a:ext>
                  </a:extLst>
                </a:gridCol>
                <a:gridCol w="867338">
                  <a:extLst>
                    <a:ext uri="{9D8B030D-6E8A-4147-A177-3AD203B41FA5}">
                      <a16:colId xmlns:a16="http://schemas.microsoft.com/office/drawing/2014/main" val="20007"/>
                    </a:ext>
                  </a:extLst>
                </a:gridCol>
              </a:tblGrid>
              <a:tr h="314727">
                <a:tc>
                  <a:txBody>
                    <a:bodyPr/>
                    <a:lstStyle/>
                    <a:p>
                      <a:pPr algn="ctr" rtl="0" fontAlgn="ctr"/>
                      <a:r>
                        <a:rPr lang="en-AU" sz="900" b="1" i="0" u="none" strike="noStrike" dirty="0">
                          <a:solidFill>
                            <a:srgbClr val="000000"/>
                          </a:solidFill>
                          <a:effectLst/>
                          <a:latin typeface="Calibri" panose="020F0502020204030204" pitchFamily="34" charset="0"/>
                        </a:rPr>
                        <a:t> FORECAST Household Consumption</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2016-17</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2017-18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2018‑19</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dirty="0">
                          <a:solidFill>
                            <a:srgbClr val="000000"/>
                          </a:solidFill>
                          <a:effectLst/>
                          <a:latin typeface="Calibri" panose="020F0502020204030204" pitchFamily="34" charset="0"/>
                        </a:rPr>
                        <a:t>2019‑20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2020‑21</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2021-22</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Long-run</a:t>
                      </a:r>
                      <a:r>
                        <a:rPr lang="en-AU" sz="900" b="1" i="0" u="none" strike="noStrike" baseline="30000">
                          <a:solidFill>
                            <a:srgbClr val="000000"/>
                          </a:solidFill>
                          <a:effectLst/>
                          <a:latin typeface="Calibri" panose="020F0502020204030204" pitchFamily="34" charset="0"/>
                        </a:rPr>
                        <a:t>(a)</a:t>
                      </a:r>
                      <a:endParaRPr lang="en-AU" sz="900" b="1" i="0" u="none" strike="noStrike">
                        <a:solidFill>
                          <a:srgbClr val="000000"/>
                        </a:solidFill>
                        <a:effectLst/>
                        <a:latin typeface="Calibri" panose="020F0502020204030204" pitchFamily="34" charset="0"/>
                      </a:endParaRP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71669">
                <a:tc>
                  <a:txBody>
                    <a:bodyPr/>
                    <a:lstStyle/>
                    <a:p>
                      <a:pPr algn="l" rtl="0" fontAlgn="ctr"/>
                      <a:r>
                        <a:rPr lang="en-AU" sz="900" b="0" i="0" u="none" strike="noStrike">
                          <a:solidFill>
                            <a:srgbClr val="000000"/>
                          </a:solidFill>
                          <a:effectLst/>
                          <a:latin typeface="Calibri" panose="020F0502020204030204" pitchFamily="34" charset="0"/>
                        </a:rPr>
                        <a:t>2017-18 Budget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1.25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1.25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2.25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3.0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3.3</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71669">
                <a:tc>
                  <a:txBody>
                    <a:bodyPr/>
                    <a:lstStyle/>
                    <a:p>
                      <a:pPr algn="l" rtl="0" fontAlgn="ctr"/>
                      <a:r>
                        <a:rPr lang="en-AU" sz="900" b="1" i="0" u="none" strike="noStrike">
                          <a:solidFill>
                            <a:srgbClr val="000000"/>
                          </a:solidFill>
                          <a:effectLst/>
                          <a:latin typeface="Calibri" panose="020F0502020204030204" pitchFamily="34" charset="0"/>
                        </a:rPr>
                        <a:t>2018-19 Budget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1.1</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1.75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2.25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3.25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3.5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3.5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1" i="0" u="none" strike="noStrike">
                          <a:solidFill>
                            <a:srgbClr val="000000"/>
                          </a:solidFill>
                          <a:effectLst/>
                          <a:latin typeface="Calibri" panose="020F0502020204030204" pitchFamily="34" charset="0"/>
                        </a:rPr>
                        <a:t>4.0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71669">
                <a:tc>
                  <a:txBody>
                    <a:bodyPr/>
                    <a:lstStyle/>
                    <a:p>
                      <a:pPr algn="l" rtl="0" fontAlgn="ctr"/>
                      <a:r>
                        <a:rPr lang="en-AU" sz="900" b="0" i="0" u="none" strike="noStrike">
                          <a:solidFill>
                            <a:srgbClr val="000000"/>
                          </a:solidFill>
                          <a:effectLst/>
                          <a:latin typeface="Calibri" panose="020F0502020204030204" pitchFamily="34" charset="0"/>
                        </a:rPr>
                        <a:t>  Difference (pp)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-0.15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0.5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0.25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0.2</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71669">
                <a:tc>
                  <a:txBody>
                    <a:bodyPr/>
                    <a:lstStyle/>
                    <a:p>
                      <a:pPr algn="l" rtl="0" fontAlgn="ctr"/>
                      <a:r>
                        <a:rPr lang="en-AU" sz="900" b="0" i="0" u="none" strike="noStrike">
                          <a:solidFill>
                            <a:srgbClr val="000000"/>
                          </a:solidFill>
                          <a:effectLst/>
                          <a:latin typeface="Calibri" panose="020F0502020204030204" pitchFamily="34" charset="0"/>
                        </a:rPr>
                        <a:t>Deloitte (Mar 2018)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1.1</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1.9</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3</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2.8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2.6</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2.9</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71669">
                <a:tc>
                  <a:txBody>
                    <a:bodyPr/>
                    <a:lstStyle/>
                    <a:p>
                      <a:pPr algn="l" rtl="0" fontAlgn="ctr"/>
                      <a:r>
                        <a:rPr lang="en-AU" sz="900" b="0" i="0" u="none" strike="noStrike">
                          <a:solidFill>
                            <a:srgbClr val="000000"/>
                          </a:solidFill>
                          <a:effectLst/>
                          <a:latin typeface="Calibri" panose="020F0502020204030204" pitchFamily="34" charset="0"/>
                        </a:rPr>
                        <a:t>CCIWA (Feb 2018)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0.5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1.0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1.5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2.0</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a:solidFill>
                            <a:srgbClr val="000000"/>
                          </a:solidFill>
                          <a:effectLst/>
                          <a:latin typeface="Calibri" panose="020F0502020204030204" pitchFamily="34" charset="0"/>
                        </a:rPr>
                        <a:t>n.p.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AU" sz="900" b="0" i="0" u="none" strike="noStrike" dirty="0">
                          <a:solidFill>
                            <a:srgbClr val="000000"/>
                          </a:solidFill>
                          <a:effectLst/>
                          <a:latin typeface="Calibri" panose="020F050202020403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74851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973138" y="234950"/>
            <a:ext cx="4967287" cy="3727450"/>
          </a:xfrm>
          <a:ln/>
        </p:spPr>
      </p:sp>
      <p:sp>
        <p:nvSpPr>
          <p:cNvPr id="6041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BCA3AF9-EDE3-4CEE-8F77-F0CBFCE4DD3B}" type="slidenum">
              <a:rPr lang="en-AU" altLang="en-US"/>
              <a:pPr eaLnBrk="1" hangingPunct="1">
                <a:spcBef>
                  <a:spcPct val="0"/>
                </a:spcBef>
              </a:pPr>
              <a:t>15</a:t>
            </a:fld>
            <a:endParaRPr lang="en-AU" altLang="en-US"/>
          </a:p>
        </p:txBody>
      </p:sp>
      <p:sp>
        <p:nvSpPr>
          <p:cNvPr id="60420"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0421" name="Notes Placeholder 1"/>
          <p:cNvSpPr>
            <a:spLocks noGrp="1"/>
          </p:cNvSpPr>
          <p:nvPr>
            <p:ph type="body" idx="1"/>
          </p:nvPr>
        </p:nvSpPr>
        <p:spPr>
          <a:xfrm>
            <a:off x="508593" y="4135960"/>
            <a:ext cx="5861537"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60795" lvl="1" indent="-179603">
              <a:buFont typeface="Wingdings" panose="05000000000000000000" pitchFamily="2" charset="2"/>
              <a:buChar char="Ø"/>
            </a:pPr>
            <a:endParaRPr lang="en-AU" altLang="en-US" dirty="0"/>
          </a:p>
        </p:txBody>
      </p:sp>
      <p:graphicFrame>
        <p:nvGraphicFramePr>
          <p:cNvPr id="3" name="Table 2"/>
          <p:cNvGraphicFramePr>
            <a:graphicFrameLocks noGrp="1"/>
          </p:cNvGraphicFramePr>
          <p:nvPr>
            <p:extLst>
              <p:ext uri="{D42A27DB-BD31-4B8C-83A1-F6EECF244321}">
                <p14:modId xmlns:p14="http://schemas.microsoft.com/office/powerpoint/2010/main" val="1710892264"/>
              </p:ext>
            </p:extLst>
          </p:nvPr>
        </p:nvGraphicFramePr>
        <p:xfrm>
          <a:off x="605543" y="8163834"/>
          <a:ext cx="5594525" cy="1523564"/>
        </p:xfrm>
        <a:graphic>
          <a:graphicData uri="http://schemas.openxmlformats.org/drawingml/2006/table">
            <a:tbl>
              <a:tblPr/>
              <a:tblGrid>
                <a:gridCol w="1118905">
                  <a:extLst>
                    <a:ext uri="{9D8B030D-6E8A-4147-A177-3AD203B41FA5}">
                      <a16:colId xmlns:a16="http://schemas.microsoft.com/office/drawing/2014/main" val="20000"/>
                    </a:ext>
                  </a:extLst>
                </a:gridCol>
                <a:gridCol w="610312">
                  <a:extLst>
                    <a:ext uri="{9D8B030D-6E8A-4147-A177-3AD203B41FA5}">
                      <a16:colId xmlns:a16="http://schemas.microsoft.com/office/drawing/2014/main" val="20001"/>
                    </a:ext>
                  </a:extLst>
                </a:gridCol>
                <a:gridCol w="610312">
                  <a:extLst>
                    <a:ext uri="{9D8B030D-6E8A-4147-A177-3AD203B41FA5}">
                      <a16:colId xmlns:a16="http://schemas.microsoft.com/office/drawing/2014/main" val="20002"/>
                    </a:ext>
                  </a:extLst>
                </a:gridCol>
                <a:gridCol w="610312">
                  <a:extLst>
                    <a:ext uri="{9D8B030D-6E8A-4147-A177-3AD203B41FA5}">
                      <a16:colId xmlns:a16="http://schemas.microsoft.com/office/drawing/2014/main" val="20003"/>
                    </a:ext>
                  </a:extLst>
                </a:gridCol>
                <a:gridCol w="610312">
                  <a:extLst>
                    <a:ext uri="{9D8B030D-6E8A-4147-A177-3AD203B41FA5}">
                      <a16:colId xmlns:a16="http://schemas.microsoft.com/office/drawing/2014/main" val="20004"/>
                    </a:ext>
                  </a:extLst>
                </a:gridCol>
                <a:gridCol w="610312">
                  <a:extLst>
                    <a:ext uri="{9D8B030D-6E8A-4147-A177-3AD203B41FA5}">
                      <a16:colId xmlns:a16="http://schemas.microsoft.com/office/drawing/2014/main" val="20005"/>
                    </a:ext>
                  </a:extLst>
                </a:gridCol>
                <a:gridCol w="610312">
                  <a:extLst>
                    <a:ext uri="{9D8B030D-6E8A-4147-A177-3AD203B41FA5}">
                      <a16:colId xmlns:a16="http://schemas.microsoft.com/office/drawing/2014/main" val="20006"/>
                    </a:ext>
                  </a:extLst>
                </a:gridCol>
                <a:gridCol w="813749">
                  <a:extLst>
                    <a:ext uri="{9D8B030D-6E8A-4147-A177-3AD203B41FA5}">
                      <a16:colId xmlns:a16="http://schemas.microsoft.com/office/drawing/2014/main" val="20007"/>
                    </a:ext>
                  </a:extLst>
                </a:gridCol>
              </a:tblGrid>
              <a:tr h="394592">
                <a:tc>
                  <a:txBody>
                    <a:bodyPr/>
                    <a:lstStyle/>
                    <a:p>
                      <a:pPr algn="l" fontAlgn="ctr"/>
                      <a:r>
                        <a:rPr lang="en-AU" sz="900" b="1" i="0" u="none" strike="noStrike" dirty="0">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1" i="0" u="none" strike="noStrike" dirty="0">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r>
                        <a:rPr lang="en-AU" sz="900" b="1" i="0" u="none" strike="noStrike" baseline="30000">
                          <a:solidFill>
                            <a:srgbClr val="000000"/>
                          </a:solidFill>
                          <a:effectLst/>
                          <a:latin typeface="Times New Roman" panose="02020603050405020304" pitchFamily="18" charset="0"/>
                        </a:rPr>
                        <a:t>(a)</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86335">
                <a:tc>
                  <a:txBody>
                    <a:bodyPr/>
                    <a:lstStyle/>
                    <a:p>
                      <a:pPr algn="l"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-21.5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3.5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3.25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86335">
                <a:tc>
                  <a:txBody>
                    <a:bodyPr/>
                    <a:lstStyle/>
                    <a:p>
                      <a:pPr algn="l" fontAlgn="ctr"/>
                      <a:r>
                        <a:rPr lang="en-AU" sz="900" b="1" i="0" u="none" strike="noStrike">
                          <a:solidFill>
                            <a:srgbClr val="000000"/>
                          </a:solidFill>
                          <a:effectLst/>
                          <a:latin typeface="Arial" panose="020B0604020202020204" pitchFamily="34" charset="0"/>
                        </a:rPr>
                        <a:t>2018‑19 Budget</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-6.25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4.75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5.75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3.25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2.25</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86335">
                <a:tc>
                  <a:txBody>
                    <a:bodyPr/>
                    <a:lstStyle/>
                    <a:p>
                      <a:pPr algn="l" fontAlgn="ctr"/>
                      <a:r>
                        <a:rPr lang="en-AU" sz="900" b="0" i="0" u="none" strike="noStrike">
                          <a:solidFill>
                            <a:srgbClr val="000000"/>
                          </a:solidFill>
                          <a:effectLst/>
                          <a:latin typeface="Arial" panose="020B0604020202020204" pitchFamily="34" charset="0"/>
                        </a:rPr>
                        <a:t>Access (Mar 2018)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‑13.4</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-1.8</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7.5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11.1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10.3</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186335">
                <a:tc>
                  <a:txBody>
                    <a:bodyPr/>
                    <a:lstStyle/>
                    <a:p>
                      <a:pPr algn="l" fontAlgn="ctr"/>
                      <a:r>
                        <a:rPr lang="en-AU" sz="900" b="0" i="0" u="none" strike="noStrike">
                          <a:solidFill>
                            <a:srgbClr val="000000"/>
                          </a:solidFill>
                          <a:effectLst/>
                          <a:latin typeface="Arial" panose="020B0604020202020204" pitchFamily="34" charset="0"/>
                        </a:rPr>
                        <a:t>CCIWA (Feb 2018)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‑19.8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‑10.0</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2.0</a:t>
                      </a: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5</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highlight>
                            <a:srgbClr val="FFFF00"/>
                          </a:highlight>
                          <a:latin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197296">
                <a:tc>
                  <a:txBody>
                    <a:bodyPr/>
                    <a:lstStyle/>
                    <a:p>
                      <a:pPr algn="l" fontAlgn="ctr"/>
                      <a:r>
                        <a:rPr lang="en-AU" sz="900" b="0" i="0" u="none" strike="noStrike">
                          <a:solidFill>
                            <a:srgbClr val="000000"/>
                          </a:solidFill>
                          <a:effectLst/>
                          <a:latin typeface="Arial" panose="020B0604020202020204" pitchFamily="34" charset="0"/>
                        </a:rPr>
                        <a:t>HIA (Feb 2018)</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‑22.0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‑11.0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6.0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5.0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highlight>
                            <a:srgbClr val="FFFF00"/>
                          </a:highlight>
                          <a:latin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86335">
                <a:tc gridSpan="2">
                  <a:txBody>
                    <a:bodyPr/>
                    <a:lstStyle/>
                    <a:p>
                      <a:pPr algn="l" fontAlgn="ctr"/>
                      <a:r>
                        <a:rPr lang="en-AU" sz="8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(a)</a:t>
                      </a:r>
                      <a:r>
                        <a:rPr lang="en-AU" sz="700" b="0" i="0" u="none" strike="noStrike">
                          <a:solidFill>
                            <a:srgbClr val="000000"/>
                          </a:solidFill>
                          <a:effectLst/>
                          <a:latin typeface="Times New Roman" panose="02020603050405020304" pitchFamily="18" charset="0"/>
                          <a:ea typeface="Arial" panose="020B0604020202020204" pitchFamily="34" charset="0"/>
                          <a:cs typeface="Arial" panose="020B0604020202020204" pitchFamily="34" charset="0"/>
                        </a:rPr>
                        <a:t>    </a:t>
                      </a:r>
                      <a:r>
                        <a:rPr lang="en-AU" sz="8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27-year average </a:t>
                      </a:r>
                      <a:endParaRPr lang="en-AU" sz="8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AU"/>
                    </a:p>
                  </a:txBody>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dirty="0">
                          <a:solidFill>
                            <a:srgbClr val="000000"/>
                          </a:solidFill>
                          <a:effectLst/>
                          <a:highlight>
                            <a:srgbClr val="FFFF00"/>
                          </a:highlight>
                          <a:latin typeface="Arial" panose="020B0604020202020204" pitchFamily="34" charset="0"/>
                        </a:rPr>
                        <a:t> </a:t>
                      </a:r>
                      <a:endParaRPr lang="en-AU" sz="900" b="0" i="0" u="none" strike="noStrike" dirty="0">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01536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919163" y="452438"/>
            <a:ext cx="4967287" cy="3727450"/>
          </a:xfrm>
          <a:ln/>
        </p:spPr>
      </p:sp>
      <p:sp>
        <p:nvSpPr>
          <p:cNvPr id="614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230D1CE-AF65-43AD-A460-8CF789291559}" type="slidenum">
              <a:rPr lang="en-AU" altLang="en-US"/>
              <a:pPr eaLnBrk="1" hangingPunct="1">
                <a:spcBef>
                  <a:spcPct val="0"/>
                </a:spcBef>
              </a:pPr>
              <a:t>16</a:t>
            </a:fld>
            <a:endParaRPr lang="en-AU" altLang="en-US"/>
          </a:p>
        </p:txBody>
      </p:sp>
      <p:sp>
        <p:nvSpPr>
          <p:cNvPr id="61444" name="Notes Placeholder 1"/>
          <p:cNvSpPr>
            <a:spLocks noGrp="1"/>
          </p:cNvSpPr>
          <p:nvPr/>
        </p:nvSpPr>
        <p:spPr bwMode="auto">
          <a:xfrm>
            <a:off x="680244" y="4720908"/>
            <a:ext cx="5445126" cy="3353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1445" name="Notes Placeholder 1"/>
          <p:cNvSpPr>
            <a:spLocks noGrp="1"/>
          </p:cNvSpPr>
          <p:nvPr>
            <p:ph type="body" idx="1"/>
          </p:nvPr>
        </p:nvSpPr>
        <p:spPr>
          <a:xfrm>
            <a:off x="680244" y="4377569"/>
            <a:ext cx="5445126"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altLang="en-US" dirty="0"/>
          </a:p>
        </p:txBody>
      </p:sp>
      <p:graphicFrame>
        <p:nvGraphicFramePr>
          <p:cNvPr id="4" name="Table 3"/>
          <p:cNvGraphicFramePr>
            <a:graphicFrameLocks noGrp="1"/>
          </p:cNvGraphicFramePr>
          <p:nvPr>
            <p:extLst>
              <p:ext uri="{D42A27DB-BD31-4B8C-83A1-F6EECF244321}">
                <p14:modId xmlns:p14="http://schemas.microsoft.com/office/powerpoint/2010/main" val="1698226513"/>
              </p:ext>
            </p:extLst>
          </p:nvPr>
        </p:nvGraphicFramePr>
        <p:xfrm>
          <a:off x="306745" y="8271125"/>
          <a:ext cx="6192121" cy="972793"/>
        </p:xfrm>
        <a:graphic>
          <a:graphicData uri="http://schemas.openxmlformats.org/drawingml/2006/table">
            <a:tbl>
              <a:tblPr/>
              <a:tblGrid>
                <a:gridCol w="2528370">
                  <a:extLst>
                    <a:ext uri="{9D8B030D-6E8A-4147-A177-3AD203B41FA5}">
                      <a16:colId xmlns:a16="http://schemas.microsoft.com/office/drawing/2014/main" val="20000"/>
                    </a:ext>
                  </a:extLst>
                </a:gridCol>
                <a:gridCol w="610625">
                  <a:extLst>
                    <a:ext uri="{9D8B030D-6E8A-4147-A177-3AD203B41FA5}">
                      <a16:colId xmlns:a16="http://schemas.microsoft.com/office/drawing/2014/main" val="20001"/>
                    </a:ext>
                  </a:extLst>
                </a:gridCol>
                <a:gridCol w="610625">
                  <a:extLst>
                    <a:ext uri="{9D8B030D-6E8A-4147-A177-3AD203B41FA5}">
                      <a16:colId xmlns:a16="http://schemas.microsoft.com/office/drawing/2014/main" val="20002"/>
                    </a:ext>
                  </a:extLst>
                </a:gridCol>
                <a:gridCol w="610625">
                  <a:extLst>
                    <a:ext uri="{9D8B030D-6E8A-4147-A177-3AD203B41FA5}">
                      <a16:colId xmlns:a16="http://schemas.microsoft.com/office/drawing/2014/main" val="20003"/>
                    </a:ext>
                  </a:extLst>
                </a:gridCol>
                <a:gridCol w="610625">
                  <a:extLst>
                    <a:ext uri="{9D8B030D-6E8A-4147-A177-3AD203B41FA5}">
                      <a16:colId xmlns:a16="http://schemas.microsoft.com/office/drawing/2014/main" val="20004"/>
                    </a:ext>
                  </a:extLst>
                </a:gridCol>
                <a:gridCol w="610625">
                  <a:extLst>
                    <a:ext uri="{9D8B030D-6E8A-4147-A177-3AD203B41FA5}">
                      <a16:colId xmlns:a16="http://schemas.microsoft.com/office/drawing/2014/main" val="20005"/>
                    </a:ext>
                  </a:extLst>
                </a:gridCol>
                <a:gridCol w="610625">
                  <a:extLst>
                    <a:ext uri="{9D8B030D-6E8A-4147-A177-3AD203B41FA5}">
                      <a16:colId xmlns:a16="http://schemas.microsoft.com/office/drawing/2014/main" val="20006"/>
                    </a:ext>
                  </a:extLst>
                </a:gridCol>
              </a:tblGrid>
              <a:tr h="162132">
                <a:tc gridSpan="7">
                  <a:txBody>
                    <a:bodyPr/>
                    <a:lstStyle/>
                    <a:p>
                      <a:pPr algn="ctr" fontAlgn="b"/>
                      <a:r>
                        <a:rPr lang="en-AU" sz="1000" b="0" i="0" u="none" strike="noStrike" dirty="0">
                          <a:solidFill>
                            <a:srgbClr val="000000"/>
                          </a:solidFill>
                          <a:effectLst/>
                          <a:latin typeface="Arial" panose="020B0604020202020204" pitchFamily="34" charset="0"/>
                        </a:rPr>
                        <a:t>Final Demand - Annual Average Growth Forecast (%)</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162132">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2016-17</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2017-18</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2018-19</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2019-20</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2020-21</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2021-22</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62132">
                <a:tc>
                  <a:txBody>
                    <a:bodyPr/>
                    <a:lstStyle/>
                    <a:p>
                      <a:pPr algn="l" fontAlgn="b"/>
                      <a:r>
                        <a:rPr lang="en-AU" sz="1000" b="1" i="0" u="none" strike="noStrike" dirty="0">
                          <a:solidFill>
                            <a:srgbClr val="000000"/>
                          </a:solidFill>
                          <a:effectLst/>
                          <a:latin typeface="Arial" panose="020B0604020202020204" pitchFamily="34" charset="0"/>
                        </a:rPr>
                        <a:t>WA State final demand: 2018-19 Budget</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1" i="0" u="none" strike="noStrike" dirty="0">
                          <a:solidFill>
                            <a:srgbClr val="000000"/>
                          </a:solidFill>
                          <a:effectLst/>
                          <a:latin typeface="Arial" panose="020B0604020202020204" pitchFamily="34" charset="0"/>
                        </a:rPr>
                        <a:t>-7.2</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1" i="0" u="none" strike="noStrike">
                          <a:solidFill>
                            <a:srgbClr val="000000"/>
                          </a:solidFill>
                          <a:effectLst/>
                          <a:latin typeface="Arial" panose="020B0604020202020204" pitchFamily="34" charset="0"/>
                        </a:rPr>
                        <a:t>-0.25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1" i="0" u="none" strike="noStrike">
                          <a:solidFill>
                            <a:srgbClr val="000000"/>
                          </a:solidFill>
                          <a:effectLst/>
                          <a:latin typeface="Arial" panose="020B0604020202020204" pitchFamily="34" charset="0"/>
                        </a:rPr>
                        <a:t>-0.25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1" i="0" u="none" strike="noStrike">
                          <a:solidFill>
                            <a:srgbClr val="000000"/>
                          </a:solidFill>
                          <a:effectLst/>
                          <a:latin typeface="Arial" panose="020B0604020202020204" pitchFamily="34" charset="0"/>
                        </a:rPr>
                        <a:t>3.75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1" i="0" u="none" strike="noStrike">
                          <a:solidFill>
                            <a:srgbClr val="000000"/>
                          </a:solidFill>
                          <a:effectLst/>
                          <a:latin typeface="Arial" panose="020B0604020202020204" pitchFamily="34" charset="0"/>
                        </a:rPr>
                        <a:t>3.75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1" i="0" u="none" strike="noStrike" dirty="0">
                          <a:solidFill>
                            <a:srgbClr val="000000"/>
                          </a:solidFill>
                          <a:effectLst/>
                          <a:latin typeface="Arial" panose="020B0604020202020204" pitchFamily="34" charset="0"/>
                        </a:rPr>
                        <a:t>3.75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2"/>
                  </a:ext>
                </a:extLst>
              </a:tr>
              <a:tr h="162132">
                <a:tc>
                  <a:txBody>
                    <a:bodyPr/>
                    <a:lstStyle/>
                    <a:p>
                      <a:pPr algn="l" fontAlgn="b"/>
                      <a:r>
                        <a:rPr lang="en-AU" sz="1000" b="0" i="0" u="none" strike="noStrike" dirty="0">
                          <a:solidFill>
                            <a:srgbClr val="000000"/>
                          </a:solidFill>
                          <a:effectLst/>
                          <a:latin typeface="Arial" panose="020B0604020202020204" pitchFamily="34" charset="0"/>
                        </a:rPr>
                        <a:t>WA State final demand: 2017-18 Budget</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-7.0</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-1.5</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dirty="0">
                          <a:solidFill>
                            <a:srgbClr val="000000"/>
                          </a:solidFill>
                          <a:effectLst/>
                          <a:latin typeface="Arial" panose="020B0604020202020204" pitchFamily="34" charset="0"/>
                        </a:rPr>
                        <a:t>1.0</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dirty="0">
                          <a:solidFill>
                            <a:srgbClr val="000000"/>
                          </a:solidFill>
                          <a:effectLst/>
                          <a:latin typeface="Arial" panose="020B0604020202020204" pitchFamily="34" charset="0"/>
                        </a:rPr>
                        <a:t>3.25</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dirty="0">
                          <a:solidFill>
                            <a:srgbClr val="000000"/>
                          </a:solidFill>
                          <a:effectLst/>
                          <a:latin typeface="Arial" panose="020B0604020202020204" pitchFamily="34" charset="0"/>
                        </a:rPr>
                        <a:t>4.0</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dirty="0" err="1">
                          <a:solidFill>
                            <a:srgbClr val="000000"/>
                          </a:solidFill>
                          <a:effectLst/>
                          <a:latin typeface="Arial" panose="020B0604020202020204" pitchFamily="34" charset="0"/>
                        </a:rPr>
                        <a:t>n.p</a:t>
                      </a:r>
                      <a:r>
                        <a:rPr lang="en-AU" sz="1000" b="0" i="0" u="none" strike="noStrike" dirty="0">
                          <a:solidFill>
                            <a:srgbClr val="000000"/>
                          </a:solidFill>
                          <a:effectLst/>
                          <a:latin typeface="Arial" panose="020B0604020202020204" pitchFamily="34" charset="0"/>
                        </a:rPr>
                        <a:t>.</a:t>
                      </a:r>
                    </a:p>
                  </a:txBody>
                  <a:tcPr marL="9536" marR="9536" marT="9537" marB="0" anchor="b">
                    <a:lnL>
                      <a:noFill/>
                    </a:lnL>
                    <a:lnR>
                      <a:noFill/>
                    </a:lnR>
                    <a:lnT>
                      <a:noFill/>
                    </a:lnT>
                    <a:lnB>
                      <a:noFill/>
                    </a:lnB>
                    <a:solidFill>
                      <a:srgbClr val="FFFFFF"/>
                    </a:solidFill>
                  </a:tcPr>
                </a:tc>
                <a:extLst>
                  <a:ext uri="{0D108BD9-81ED-4DB2-BD59-A6C34878D82A}">
                    <a16:rowId xmlns:a16="http://schemas.microsoft.com/office/drawing/2014/main" val="10003"/>
                  </a:ext>
                </a:extLst>
              </a:tr>
              <a:tr h="162132">
                <a:tc>
                  <a:txBody>
                    <a:bodyPr/>
                    <a:lstStyle/>
                    <a:p>
                      <a:pPr algn="l" fontAlgn="b"/>
                      <a:r>
                        <a:rPr lang="en-AU" sz="1000" b="0" i="0" u="none" strike="noStrike">
                          <a:solidFill>
                            <a:srgbClr val="000000"/>
                          </a:solidFill>
                          <a:effectLst/>
                          <a:latin typeface="Arial" panose="020B0604020202020204" pitchFamily="34" charset="0"/>
                        </a:rPr>
                        <a:t>Aus Private Final Demand: 2018-19 Budget</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1.4</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2.5</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2.5</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dirty="0">
                          <a:solidFill>
                            <a:srgbClr val="000000"/>
                          </a:solidFill>
                          <a:effectLst/>
                          <a:latin typeface="Arial" panose="020B0604020202020204" pitchFamily="34" charset="0"/>
                        </a:rPr>
                        <a:t>3</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dirty="0" err="1">
                          <a:solidFill>
                            <a:srgbClr val="000000"/>
                          </a:solidFill>
                          <a:effectLst/>
                          <a:latin typeface="Arial" panose="020B0604020202020204" pitchFamily="34" charset="0"/>
                        </a:rPr>
                        <a:t>n.p</a:t>
                      </a:r>
                      <a:r>
                        <a:rPr lang="en-AU" sz="1000" b="0" i="0" u="none" strike="noStrike" dirty="0">
                          <a:solidFill>
                            <a:srgbClr val="000000"/>
                          </a:solidFill>
                          <a:effectLst/>
                          <a:latin typeface="Arial" panose="020B0604020202020204" pitchFamily="34" charset="0"/>
                        </a:rPr>
                        <a:t>.</a:t>
                      </a:r>
                    </a:p>
                  </a:txBody>
                  <a:tcPr marL="9536" marR="9536" marT="9537" marB="0" anchor="b">
                    <a:lnL>
                      <a:noFill/>
                    </a:lnL>
                    <a:lnR>
                      <a:noFill/>
                    </a:lnR>
                    <a:lnT>
                      <a:noFill/>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n.p.</a:t>
                      </a:r>
                    </a:p>
                  </a:txBody>
                  <a:tcPr marL="9536" marR="9536" marT="9537" marB="0" anchor="b">
                    <a:lnL>
                      <a:noFill/>
                    </a:lnL>
                    <a:lnR>
                      <a:noFill/>
                    </a:lnR>
                    <a:lnT>
                      <a:noFill/>
                    </a:lnT>
                    <a:lnB>
                      <a:noFill/>
                    </a:lnB>
                    <a:solidFill>
                      <a:srgbClr val="FFFFFF"/>
                    </a:solidFill>
                  </a:tcPr>
                </a:tc>
                <a:extLst>
                  <a:ext uri="{0D108BD9-81ED-4DB2-BD59-A6C34878D82A}">
                    <a16:rowId xmlns:a16="http://schemas.microsoft.com/office/drawing/2014/main" val="10004"/>
                  </a:ext>
                </a:extLst>
              </a:tr>
              <a:tr h="162132">
                <a:tc>
                  <a:txBody>
                    <a:bodyPr/>
                    <a:lstStyle/>
                    <a:p>
                      <a:pPr algn="l" fontAlgn="b"/>
                      <a:r>
                        <a:rPr lang="en-AU" sz="1000" b="0" i="0" u="none" strike="noStrike">
                          <a:solidFill>
                            <a:srgbClr val="000000"/>
                          </a:solidFill>
                          <a:effectLst/>
                          <a:latin typeface="Arial" panose="020B0604020202020204" pitchFamily="34" charset="0"/>
                        </a:rPr>
                        <a:t>Aus Public Final Demand: 2018-19 Budget</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5.1</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4.75</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3</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000" b="0" i="0" u="none" strike="noStrike" dirty="0">
                          <a:solidFill>
                            <a:srgbClr val="000000"/>
                          </a:solidFill>
                          <a:effectLst/>
                          <a:latin typeface="Arial" panose="020B0604020202020204" pitchFamily="34" charset="0"/>
                        </a:rPr>
                        <a:t>2.75</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000" b="0" i="0" u="none" strike="noStrike" dirty="0" err="1">
                          <a:solidFill>
                            <a:srgbClr val="000000"/>
                          </a:solidFill>
                          <a:effectLst/>
                          <a:latin typeface="Arial" panose="020B0604020202020204" pitchFamily="34" charset="0"/>
                        </a:rPr>
                        <a:t>n.p</a:t>
                      </a:r>
                      <a:r>
                        <a:rPr lang="en-AU" sz="1000" b="0" i="0" u="none" strike="noStrike" dirty="0">
                          <a:solidFill>
                            <a:srgbClr val="000000"/>
                          </a:solidFill>
                          <a:effectLst/>
                          <a:latin typeface="Arial" panose="020B0604020202020204" pitchFamily="34" charset="0"/>
                        </a:rPr>
                        <a:t>.</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000" b="0" i="0" u="none" strike="noStrike" dirty="0" err="1">
                          <a:solidFill>
                            <a:srgbClr val="000000"/>
                          </a:solidFill>
                          <a:effectLst/>
                          <a:latin typeface="Arial" panose="020B0604020202020204" pitchFamily="34" charset="0"/>
                        </a:rPr>
                        <a:t>n.p</a:t>
                      </a:r>
                      <a:r>
                        <a:rPr lang="en-AU" sz="1000" b="0" i="0" u="none" strike="noStrike" dirty="0">
                          <a:solidFill>
                            <a:srgbClr val="000000"/>
                          </a:solidFill>
                          <a:effectLst/>
                          <a:latin typeface="Arial" panose="020B0604020202020204" pitchFamily="34" charset="0"/>
                        </a:rPr>
                        <a:t>.</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87912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919163" y="452438"/>
            <a:ext cx="4967287" cy="3727450"/>
          </a:xfrm>
          <a:ln/>
        </p:spPr>
      </p:sp>
      <p:sp>
        <p:nvSpPr>
          <p:cNvPr id="624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610D09B-C629-4298-A3B5-6C907AF1E052}" type="slidenum">
              <a:rPr lang="en-AU" altLang="en-US">
                <a:solidFill>
                  <a:srgbClr val="FF0000"/>
                </a:solidFill>
              </a:rPr>
              <a:pPr eaLnBrk="1" hangingPunct="1">
                <a:spcBef>
                  <a:spcPct val="0"/>
                </a:spcBef>
              </a:pPr>
              <a:t>17</a:t>
            </a:fld>
            <a:endParaRPr lang="en-AU" altLang="en-US">
              <a:solidFill>
                <a:srgbClr val="FF0000"/>
              </a:solidFill>
            </a:endParaRPr>
          </a:p>
        </p:txBody>
      </p:sp>
      <p:sp>
        <p:nvSpPr>
          <p:cNvPr id="62468" name="Notes Placeholder 1"/>
          <p:cNvSpPr>
            <a:spLocks noGrp="1"/>
          </p:cNvSpPr>
          <p:nvPr/>
        </p:nvSpPr>
        <p:spPr bwMode="auto">
          <a:xfrm>
            <a:off x="680244" y="4720908"/>
            <a:ext cx="5445126" cy="3544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endParaRPr lang="en-US" altLang="en-US">
              <a:solidFill>
                <a:srgbClr val="FF0000"/>
              </a:solidFill>
            </a:endParaRPr>
          </a:p>
        </p:txBody>
      </p:sp>
      <p:sp>
        <p:nvSpPr>
          <p:cNvPr id="62469" name="Notes Placeholder 1"/>
          <p:cNvSpPr>
            <a:spLocks noGrp="1"/>
          </p:cNvSpPr>
          <p:nvPr>
            <p:ph type="body" idx="1"/>
          </p:nvPr>
        </p:nvSpPr>
        <p:spPr>
          <a:xfrm>
            <a:off x="680244" y="4403002"/>
            <a:ext cx="5445126"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graphicFrame>
        <p:nvGraphicFramePr>
          <p:cNvPr id="4" name="Table 3"/>
          <p:cNvGraphicFramePr>
            <a:graphicFrameLocks noGrp="1"/>
          </p:cNvGraphicFramePr>
          <p:nvPr>
            <p:extLst>
              <p:ext uri="{D42A27DB-BD31-4B8C-83A1-F6EECF244321}">
                <p14:modId xmlns:p14="http://schemas.microsoft.com/office/powerpoint/2010/main" val="1675088633"/>
              </p:ext>
            </p:extLst>
          </p:nvPr>
        </p:nvGraphicFramePr>
        <p:xfrm>
          <a:off x="561041" y="8141578"/>
          <a:ext cx="5683529" cy="1392429"/>
        </p:xfrm>
        <a:graphic>
          <a:graphicData uri="http://schemas.openxmlformats.org/drawingml/2006/table">
            <a:tbl>
              <a:tblPr/>
              <a:tblGrid>
                <a:gridCol w="1271483">
                  <a:extLst>
                    <a:ext uri="{9D8B030D-6E8A-4147-A177-3AD203B41FA5}">
                      <a16:colId xmlns:a16="http://schemas.microsoft.com/office/drawing/2014/main" val="20000"/>
                    </a:ext>
                  </a:extLst>
                </a:gridCol>
                <a:gridCol w="610312">
                  <a:extLst>
                    <a:ext uri="{9D8B030D-6E8A-4147-A177-3AD203B41FA5}">
                      <a16:colId xmlns:a16="http://schemas.microsoft.com/office/drawing/2014/main" val="20001"/>
                    </a:ext>
                  </a:extLst>
                </a:gridCol>
                <a:gridCol w="610312">
                  <a:extLst>
                    <a:ext uri="{9D8B030D-6E8A-4147-A177-3AD203B41FA5}">
                      <a16:colId xmlns:a16="http://schemas.microsoft.com/office/drawing/2014/main" val="20002"/>
                    </a:ext>
                  </a:extLst>
                </a:gridCol>
                <a:gridCol w="610312">
                  <a:extLst>
                    <a:ext uri="{9D8B030D-6E8A-4147-A177-3AD203B41FA5}">
                      <a16:colId xmlns:a16="http://schemas.microsoft.com/office/drawing/2014/main" val="20003"/>
                    </a:ext>
                  </a:extLst>
                </a:gridCol>
                <a:gridCol w="610312">
                  <a:extLst>
                    <a:ext uri="{9D8B030D-6E8A-4147-A177-3AD203B41FA5}">
                      <a16:colId xmlns:a16="http://schemas.microsoft.com/office/drawing/2014/main" val="20004"/>
                    </a:ext>
                  </a:extLst>
                </a:gridCol>
                <a:gridCol w="610312">
                  <a:extLst>
                    <a:ext uri="{9D8B030D-6E8A-4147-A177-3AD203B41FA5}">
                      <a16:colId xmlns:a16="http://schemas.microsoft.com/office/drawing/2014/main" val="20005"/>
                    </a:ext>
                  </a:extLst>
                </a:gridCol>
                <a:gridCol w="610312">
                  <a:extLst>
                    <a:ext uri="{9D8B030D-6E8A-4147-A177-3AD203B41FA5}">
                      <a16:colId xmlns:a16="http://schemas.microsoft.com/office/drawing/2014/main" val="20006"/>
                    </a:ext>
                  </a:extLst>
                </a:gridCol>
                <a:gridCol w="750175">
                  <a:extLst>
                    <a:ext uri="{9D8B030D-6E8A-4147-A177-3AD203B41FA5}">
                      <a16:colId xmlns:a16="http://schemas.microsoft.com/office/drawing/2014/main" val="20007"/>
                    </a:ext>
                  </a:extLst>
                </a:gridCol>
              </a:tblGrid>
              <a:tr h="171669">
                <a:tc>
                  <a:txBody>
                    <a:bodyPr/>
                    <a:lstStyle/>
                    <a:p>
                      <a:pPr algn="l" fontAlgn="ctr"/>
                      <a:r>
                        <a:rPr lang="en-AU" sz="900" b="1" i="0" u="none" strike="noStrike" dirty="0">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62132">
                <a:tc>
                  <a:txBody>
                    <a:bodyPr/>
                    <a:lstStyle/>
                    <a:p>
                      <a:pPr algn="just"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cs typeface="Arial" panose="020B0604020202020204" pitchFamily="34" charset="0"/>
                        </a:rPr>
                        <a:t>8.0</a:t>
                      </a:r>
                      <a:endParaRPr lang="en-AU" sz="900" b="0" i="0" u="none" strike="noStrike" dirty="0">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7.5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62132">
                <a:tc>
                  <a:txBody>
                    <a:bodyPr/>
                    <a:lstStyle/>
                    <a:p>
                      <a:pPr algn="just" fontAlgn="ctr"/>
                      <a:r>
                        <a:rPr lang="en-AU" sz="900" b="1" i="0" u="none" strike="noStrike">
                          <a:solidFill>
                            <a:srgbClr val="000000"/>
                          </a:solidFill>
                          <a:effectLst/>
                          <a:latin typeface="Arial" panose="020B0604020202020204" pitchFamily="34" charset="0"/>
                        </a:rPr>
                        <a:t>2018-19 Budget</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7.3</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5.5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7.5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3.5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2.0</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1.5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6.4</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62132">
                <a:tc>
                  <a:txBody>
                    <a:bodyPr/>
                    <a:lstStyle/>
                    <a:p>
                      <a:pPr algn="just" fontAlgn="ctr"/>
                      <a:r>
                        <a:rPr lang="en-AU" sz="900" b="0" i="0" u="none" strike="noStrike">
                          <a:solidFill>
                            <a:srgbClr val="000000"/>
                          </a:solidFill>
                          <a:effectLst/>
                          <a:latin typeface="Arial" panose="020B0604020202020204" pitchFamily="34" charset="0"/>
                        </a:rPr>
                        <a:t>Deloitte (Mar 2018)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7.1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2.9</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3.1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3.4</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4.4</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171669">
                <a:tc>
                  <a:txBody>
                    <a:bodyPr/>
                    <a:lstStyle/>
                    <a:p>
                      <a:pPr algn="l" fontAlgn="b"/>
                      <a:r>
                        <a:rPr lang="en-AU" sz="1000" b="0" i="0" u="none" strike="noStrike">
                          <a:solidFill>
                            <a:srgbClr val="000000"/>
                          </a:solidFill>
                          <a:effectLst/>
                          <a:latin typeface="Arial" panose="020B0604020202020204" pitchFamily="34" charset="0"/>
                        </a:rPr>
                        <a:t>CCIWA (Feb 2018)[1]</a:t>
                      </a:r>
                    </a:p>
                  </a:txBody>
                  <a:tcPr marL="9536" marR="9536" marT="953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6.7</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6.0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5.0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4.0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14727">
                <a:tc>
                  <a:txBody>
                    <a:bodyPr/>
                    <a:lstStyle/>
                    <a:p>
                      <a:pPr algn="l" fontAlgn="b"/>
                      <a:r>
                        <a:rPr lang="en-AU" sz="1000" b="0" i="0" u="none" strike="noStrike">
                          <a:solidFill>
                            <a:srgbClr val="000000"/>
                          </a:solidFill>
                          <a:effectLst/>
                          <a:latin typeface="Arial" panose="020B0604020202020204" pitchFamily="34" charset="0"/>
                        </a:rPr>
                        <a:t>Australia: 2018-19 Budget</a:t>
                      </a:r>
                    </a:p>
                  </a:txBody>
                  <a:tcPr marL="9536" marR="9536" marT="953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5.5</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2.5</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4.0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2.5</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85835">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5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6"/>
                  </a:ext>
                </a:extLst>
              </a:tr>
              <a:tr h="162132">
                <a:tc gridSpan="3">
                  <a:txBody>
                    <a:bodyPr/>
                    <a:lstStyle/>
                    <a:p>
                      <a:pPr algn="l" fontAlgn="b"/>
                      <a:r>
                        <a:rPr lang="en-AU" sz="1000" b="0" i="0" u="none" strike="noStrike">
                          <a:solidFill>
                            <a:srgbClr val="000000"/>
                          </a:solidFill>
                          <a:effectLst/>
                          <a:latin typeface="Arial" panose="020B0604020202020204" pitchFamily="34" charset="0"/>
                        </a:rPr>
                        <a:t>[1 ]Exports of goods and services.</a:t>
                      </a:r>
                    </a:p>
                  </a:txBody>
                  <a:tcPr marL="9536" marR="9536" marT="9537" marB="0" anchor="b">
                    <a:lnL>
                      <a:noFill/>
                    </a:lnL>
                    <a:lnR>
                      <a:noFill/>
                    </a:lnR>
                    <a:lnT>
                      <a:noFill/>
                    </a:lnT>
                    <a:lnB>
                      <a:noFill/>
                    </a:lnB>
                    <a:solidFill>
                      <a:srgbClr val="FFFFFF"/>
                    </a:solidFill>
                  </a:tcPr>
                </a:tc>
                <a:tc hMerge="1">
                  <a:txBody>
                    <a:bodyPr/>
                    <a:lstStyle/>
                    <a:p>
                      <a:endParaRPr lang="en-AU"/>
                    </a:p>
                  </a:txBody>
                  <a:tcPr/>
                </a:tc>
                <a:tc hMerge="1">
                  <a:txBody>
                    <a:bodyPr/>
                    <a:lstStyle/>
                    <a:p>
                      <a:endParaRPr lang="en-AU"/>
                    </a:p>
                  </a:txBody>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88715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919163" y="173038"/>
            <a:ext cx="4967287" cy="3727450"/>
          </a:xfrm>
          <a:ln/>
        </p:spPr>
      </p:sp>
      <p:sp>
        <p:nvSpPr>
          <p:cNvPr id="634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BC21CC9-57C4-4251-8384-FB8E6BDF5A5A}" type="slidenum">
              <a:rPr lang="en-AU" altLang="en-US"/>
              <a:pPr eaLnBrk="1" hangingPunct="1">
                <a:spcBef>
                  <a:spcPct val="0"/>
                </a:spcBef>
              </a:pPr>
              <a:t>18</a:t>
            </a:fld>
            <a:endParaRPr lang="en-AU" altLang="en-US"/>
          </a:p>
        </p:txBody>
      </p:sp>
      <p:sp>
        <p:nvSpPr>
          <p:cNvPr id="63492"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endParaRPr lang="en-US" altLang="en-US"/>
          </a:p>
        </p:txBody>
      </p:sp>
      <p:sp>
        <p:nvSpPr>
          <p:cNvPr id="63493" name="Notes Placeholder 1"/>
          <p:cNvSpPr>
            <a:spLocks noGrp="1"/>
          </p:cNvSpPr>
          <p:nvPr>
            <p:ph type="body" idx="1"/>
          </p:nvPr>
        </p:nvSpPr>
        <p:spPr>
          <a:xfrm>
            <a:off x="356015" y="3996081"/>
            <a:ext cx="6077689" cy="49476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graphicFrame>
        <p:nvGraphicFramePr>
          <p:cNvPr id="4" name="Table 3"/>
          <p:cNvGraphicFramePr>
            <a:graphicFrameLocks noGrp="1"/>
          </p:cNvGraphicFramePr>
          <p:nvPr>
            <p:extLst>
              <p:ext uri="{D42A27DB-BD31-4B8C-83A1-F6EECF244321}">
                <p14:modId xmlns:p14="http://schemas.microsoft.com/office/powerpoint/2010/main" val="106166970"/>
              </p:ext>
            </p:extLst>
          </p:nvPr>
        </p:nvGraphicFramePr>
        <p:xfrm>
          <a:off x="356015" y="9367211"/>
          <a:ext cx="5975970" cy="934937"/>
        </p:xfrm>
        <a:graphic>
          <a:graphicData uri="http://schemas.openxmlformats.org/drawingml/2006/table">
            <a:tbl>
              <a:tblPr/>
              <a:tblGrid>
                <a:gridCol w="1271483">
                  <a:extLst>
                    <a:ext uri="{9D8B030D-6E8A-4147-A177-3AD203B41FA5}">
                      <a16:colId xmlns:a16="http://schemas.microsoft.com/office/drawing/2014/main" val="20000"/>
                    </a:ext>
                  </a:extLst>
                </a:gridCol>
                <a:gridCol w="648456">
                  <a:extLst>
                    <a:ext uri="{9D8B030D-6E8A-4147-A177-3AD203B41FA5}">
                      <a16:colId xmlns:a16="http://schemas.microsoft.com/office/drawing/2014/main" val="20001"/>
                    </a:ext>
                  </a:extLst>
                </a:gridCol>
                <a:gridCol w="648456">
                  <a:extLst>
                    <a:ext uri="{9D8B030D-6E8A-4147-A177-3AD203B41FA5}">
                      <a16:colId xmlns:a16="http://schemas.microsoft.com/office/drawing/2014/main" val="20002"/>
                    </a:ext>
                  </a:extLst>
                </a:gridCol>
                <a:gridCol w="648456">
                  <a:extLst>
                    <a:ext uri="{9D8B030D-6E8A-4147-A177-3AD203B41FA5}">
                      <a16:colId xmlns:a16="http://schemas.microsoft.com/office/drawing/2014/main" val="20003"/>
                    </a:ext>
                  </a:extLst>
                </a:gridCol>
                <a:gridCol w="648456">
                  <a:extLst>
                    <a:ext uri="{9D8B030D-6E8A-4147-A177-3AD203B41FA5}">
                      <a16:colId xmlns:a16="http://schemas.microsoft.com/office/drawing/2014/main" val="20004"/>
                    </a:ext>
                  </a:extLst>
                </a:gridCol>
                <a:gridCol w="648456">
                  <a:extLst>
                    <a:ext uri="{9D8B030D-6E8A-4147-A177-3AD203B41FA5}">
                      <a16:colId xmlns:a16="http://schemas.microsoft.com/office/drawing/2014/main" val="20005"/>
                    </a:ext>
                  </a:extLst>
                </a:gridCol>
                <a:gridCol w="648456">
                  <a:extLst>
                    <a:ext uri="{9D8B030D-6E8A-4147-A177-3AD203B41FA5}">
                      <a16:colId xmlns:a16="http://schemas.microsoft.com/office/drawing/2014/main" val="20006"/>
                    </a:ext>
                  </a:extLst>
                </a:gridCol>
                <a:gridCol w="813749">
                  <a:extLst>
                    <a:ext uri="{9D8B030D-6E8A-4147-A177-3AD203B41FA5}">
                      <a16:colId xmlns:a16="http://schemas.microsoft.com/office/drawing/2014/main" val="20007"/>
                    </a:ext>
                  </a:extLst>
                </a:gridCol>
              </a:tblGrid>
              <a:tr h="240629">
                <a:tc>
                  <a:txBody>
                    <a:bodyPr/>
                    <a:lstStyle/>
                    <a:p>
                      <a:pPr algn="l" fontAlgn="ctr"/>
                      <a:r>
                        <a:rPr lang="en-AU" sz="1100" b="1" i="0" u="none" strike="noStrike" dirty="0">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1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dirty="0">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dirty="0">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rPr>
                        <a:t>Long-run </a:t>
                      </a:r>
                      <a:r>
                        <a:rPr lang="en-AU" sz="1100" b="1" i="0" u="none" strike="noStrike" baseline="30000">
                          <a:solidFill>
                            <a:srgbClr val="000000"/>
                          </a:solidFill>
                          <a:effectLst/>
                          <a:latin typeface="Arial" panose="020B0604020202020204" pitchFamily="34" charset="0"/>
                        </a:rPr>
                        <a:t>(a)</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77392">
                <a:tc>
                  <a:txBody>
                    <a:bodyPr/>
                    <a:lstStyle/>
                    <a:p>
                      <a:pPr algn="just" fontAlgn="ctr"/>
                      <a:r>
                        <a:rPr lang="en-AU" sz="11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0.7</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1.0</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1.2</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1.5</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1.8</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n.p.</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 </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77392">
                <a:tc>
                  <a:txBody>
                    <a:bodyPr/>
                    <a:lstStyle/>
                    <a:p>
                      <a:pPr algn="just" fontAlgn="ctr"/>
                      <a:r>
                        <a:rPr lang="en-AU" sz="1100" b="1" i="0" u="none" strike="noStrike">
                          <a:solidFill>
                            <a:srgbClr val="000000"/>
                          </a:solidFill>
                          <a:effectLst/>
                          <a:latin typeface="Arial" panose="020B0604020202020204" pitchFamily="34" charset="0"/>
                        </a:rPr>
                        <a:t>2018-19 Budget</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0.7</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1.0</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1.2</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1.5</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1.8</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2.0</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1.8</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77392">
                <a:tc>
                  <a:txBody>
                    <a:bodyPr/>
                    <a:lstStyle/>
                    <a:p>
                      <a:pPr algn="l" fontAlgn="b"/>
                      <a:r>
                        <a:rPr lang="en-AU" sz="1100" b="0" i="0" u="none" strike="noStrike">
                          <a:solidFill>
                            <a:srgbClr val="000000"/>
                          </a:solidFill>
                          <a:effectLst/>
                          <a:latin typeface="Arial" panose="020B0604020202020204" pitchFamily="34" charset="0"/>
                        </a:rPr>
                        <a:t>Deloitte (Mar 2018)</a:t>
                      </a:r>
                    </a:p>
                  </a:txBody>
                  <a:tcPr marL="9536" marR="9536" marT="953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0.7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0.9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1.1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100" b="0" i="0" u="none" strike="noStrike">
                          <a:solidFill>
                            <a:srgbClr val="000000"/>
                          </a:solidFill>
                          <a:effectLst/>
                          <a:latin typeface="Arial" panose="020B0604020202020204" pitchFamily="34" charset="0"/>
                        </a:rPr>
                        <a:t>1.4</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1.6</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1.7</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 </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62132">
                <a:tc>
                  <a:txBody>
                    <a:bodyPr/>
                    <a:lstStyle/>
                    <a:p>
                      <a:pPr algn="l" fontAlgn="b"/>
                      <a:r>
                        <a:rPr lang="en-AU" sz="1000" b="0" i="0" u="none" strike="noStrike">
                          <a:solidFill>
                            <a:srgbClr val="000000"/>
                          </a:solidFill>
                          <a:effectLst/>
                          <a:latin typeface="Arial" panose="020B0604020202020204" pitchFamily="34" charset="0"/>
                        </a:rPr>
                        <a:t>(a)   27-year average</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80851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13E6365-7D29-49B5-AACD-88E32D082D5F}" type="slidenum">
              <a:rPr lang="en-AU" altLang="en-US"/>
              <a:pPr eaLnBrk="1" hangingPunct="1">
                <a:spcBef>
                  <a:spcPct val="0"/>
                </a:spcBef>
              </a:pPr>
              <a:t>19</a:t>
            </a:fld>
            <a:endParaRPr lang="en-AU" altLang="en-US"/>
          </a:p>
        </p:txBody>
      </p:sp>
      <p:sp>
        <p:nvSpPr>
          <p:cNvPr id="64516" name="Notes Placeholder 4"/>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171656" indent="-171656">
              <a:buFont typeface="Arial" panose="020B0604020202020204" pitchFamily="34" charset="0"/>
              <a:buChar char="•"/>
            </a:pPr>
            <a:r>
              <a:rPr lang="en-US" altLang="en-US" dirty="0"/>
              <a:t>Despite some near term concerns, Western Australia’s </a:t>
            </a:r>
            <a:r>
              <a:rPr lang="en-US" altLang="en-US" dirty="0" err="1"/>
              <a:t>labour</a:t>
            </a:r>
            <a:r>
              <a:rPr lang="en-US" altLang="en-US" dirty="0"/>
              <a:t> market is exhibiting some positive long term trends. In particular, WA’s unemployment rate is expected to fall gradually over the Budget forward estimates period, with the State’s participation rate expected to continue outperforming National figures.</a:t>
            </a:r>
          </a:p>
        </p:txBody>
      </p:sp>
      <p:sp>
        <p:nvSpPr>
          <p:cNvPr id="64517"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761213143"/>
              </p:ext>
            </p:extLst>
          </p:nvPr>
        </p:nvGraphicFramePr>
        <p:xfrm>
          <a:off x="680243" y="5685753"/>
          <a:ext cx="5206723" cy="3851116"/>
        </p:xfrm>
        <a:graphic>
          <a:graphicData uri="http://schemas.openxmlformats.org/drawingml/2006/table">
            <a:tbl>
              <a:tblPr/>
              <a:tblGrid>
                <a:gridCol w="2842003">
                  <a:extLst>
                    <a:ext uri="{9D8B030D-6E8A-4147-A177-3AD203B41FA5}">
                      <a16:colId xmlns:a16="http://schemas.microsoft.com/office/drawing/2014/main" val="20000"/>
                    </a:ext>
                  </a:extLst>
                </a:gridCol>
                <a:gridCol w="1322104">
                  <a:extLst>
                    <a:ext uri="{9D8B030D-6E8A-4147-A177-3AD203B41FA5}">
                      <a16:colId xmlns:a16="http://schemas.microsoft.com/office/drawing/2014/main" val="20001"/>
                    </a:ext>
                  </a:extLst>
                </a:gridCol>
                <a:gridCol w="1042616">
                  <a:extLst>
                    <a:ext uri="{9D8B030D-6E8A-4147-A177-3AD203B41FA5}">
                      <a16:colId xmlns:a16="http://schemas.microsoft.com/office/drawing/2014/main" val="20002"/>
                    </a:ext>
                  </a:extLst>
                </a:gridCol>
              </a:tblGrid>
              <a:tr h="162132">
                <a:tc gridSpan="3">
                  <a:txBody>
                    <a:bodyPr/>
                    <a:lstStyle/>
                    <a:p>
                      <a:pPr algn="ctr" fontAlgn="b"/>
                      <a:r>
                        <a:rPr lang="en-AU" sz="900" b="1" i="0" u="none" strike="noStrike" dirty="0">
                          <a:solidFill>
                            <a:srgbClr val="000000"/>
                          </a:solidFill>
                          <a:effectLst/>
                          <a:latin typeface="Arial" panose="020B0604020202020204" pitchFamily="34" charset="0"/>
                        </a:rPr>
                        <a:t>Employment by Industry, Original, Western Australia</a:t>
                      </a:r>
                    </a:p>
                  </a:txBody>
                  <a:tcPr marL="9536" marR="9536" marT="9537" marB="0" anchor="b">
                    <a:lnL>
                      <a:noFill/>
                    </a:lnL>
                    <a:lnR>
                      <a:noFill/>
                    </a:lnR>
                    <a:lnT>
                      <a:noFill/>
                    </a:lnT>
                    <a:lnB>
                      <a:noFill/>
                    </a:lnB>
                    <a:solidFill>
                      <a:srgbClr val="FFFFFF"/>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162132">
                <a:tc>
                  <a:txBody>
                    <a:bodyPr/>
                    <a:lstStyle/>
                    <a:p>
                      <a:pPr algn="l" fontAlgn="b"/>
                      <a:r>
                        <a:rPr lang="en-AU" sz="9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r" fontAlgn="b"/>
                      <a:r>
                        <a:rPr lang="en-AU" sz="900" b="1" i="0" u="none" strike="noStrike">
                          <a:solidFill>
                            <a:srgbClr val="FFFFFF"/>
                          </a:solidFill>
                          <a:effectLst/>
                          <a:latin typeface="Arial" panose="020B0604020202020204" pitchFamily="34" charset="0"/>
                        </a:rPr>
                        <a:t>Feb-18</a:t>
                      </a:r>
                    </a:p>
                  </a:txBody>
                  <a:tcPr marL="9536" marR="9536" marT="9537" marB="0" anchor="b">
                    <a:lnL>
                      <a:noFill/>
                    </a:lnL>
                    <a:lnR>
                      <a:noFill/>
                    </a:lnR>
                    <a:lnT>
                      <a:noFill/>
                    </a:lnT>
                    <a:lnB>
                      <a:noFill/>
                    </a:lnB>
                    <a:solidFill>
                      <a:srgbClr val="244062"/>
                    </a:solidFill>
                  </a:tcPr>
                </a:tc>
                <a:tc>
                  <a:txBody>
                    <a:bodyPr/>
                    <a:lstStyle/>
                    <a:p>
                      <a:pPr algn="l" fontAlgn="b"/>
                      <a:r>
                        <a:rPr lang="en-AU" sz="900" b="1" i="0" u="none" strike="noStrike" dirty="0">
                          <a:solidFill>
                            <a:srgbClr val="FFFFFF"/>
                          </a:solidFill>
                          <a:effectLst/>
                          <a:latin typeface="Arial" panose="020B0604020202020204" pitchFamily="34" charset="0"/>
                        </a:rPr>
                        <a:t> </a:t>
                      </a:r>
                    </a:p>
                  </a:txBody>
                  <a:tcPr marL="9536" marR="9536" marT="9537" marB="0" anchor="b">
                    <a:lnL>
                      <a:noFill/>
                    </a:lnL>
                    <a:lnR>
                      <a:noFill/>
                    </a:lnR>
                    <a:lnT>
                      <a:noFill/>
                    </a:lnT>
                    <a:lnB>
                      <a:noFill/>
                    </a:lnB>
                    <a:solidFill>
                      <a:srgbClr val="244062"/>
                    </a:solidFill>
                  </a:tcPr>
                </a:tc>
                <a:extLst>
                  <a:ext uri="{0D108BD9-81ED-4DB2-BD59-A6C34878D82A}">
                    <a16:rowId xmlns:a16="http://schemas.microsoft.com/office/drawing/2014/main" val="10001"/>
                  </a:ext>
                </a:extLst>
              </a:tr>
              <a:tr h="284208">
                <a:tc>
                  <a:txBody>
                    <a:bodyPr/>
                    <a:lstStyle/>
                    <a:p>
                      <a:pPr algn="ctr" fontAlgn="b"/>
                      <a:r>
                        <a:rPr lang="en-AU" sz="900" b="1" i="0" u="none" strike="noStrike" dirty="0">
                          <a:solidFill>
                            <a:srgbClr val="FFFFFF"/>
                          </a:solidFill>
                          <a:effectLst/>
                          <a:latin typeface="Arial" panose="020B0604020202020204" pitchFamily="34" charset="0"/>
                        </a:rPr>
                        <a:t>INDUSTRY</a:t>
                      </a:r>
                    </a:p>
                  </a:txBody>
                  <a:tcPr marL="9536" marR="9536" marT="9537" marB="0" anchor="ctr">
                    <a:lnL>
                      <a:noFill/>
                    </a:lnL>
                    <a:lnR>
                      <a:noFill/>
                    </a:lnR>
                    <a:lnT>
                      <a:noFill/>
                    </a:lnT>
                    <a:lnB>
                      <a:noFill/>
                    </a:lnB>
                    <a:solidFill>
                      <a:srgbClr val="244062"/>
                    </a:solidFill>
                  </a:tcPr>
                </a:tc>
                <a:tc>
                  <a:txBody>
                    <a:bodyPr/>
                    <a:lstStyle/>
                    <a:p>
                      <a:pPr algn="ctr" fontAlgn="b"/>
                      <a:r>
                        <a:rPr lang="en-AU" sz="900" b="1" i="0" u="none" strike="noStrike" dirty="0">
                          <a:solidFill>
                            <a:srgbClr val="FFFFFF"/>
                          </a:solidFill>
                          <a:effectLst/>
                          <a:latin typeface="Arial" panose="020B0604020202020204" pitchFamily="34" charset="0"/>
                        </a:rPr>
                        <a:t>TOTAL EMPLOYED ('000)</a:t>
                      </a:r>
                    </a:p>
                  </a:txBody>
                  <a:tcPr marL="9536" marR="9536" marT="9537" marB="0" anchor="ctr">
                    <a:lnL>
                      <a:noFill/>
                    </a:lnL>
                    <a:lnR>
                      <a:noFill/>
                    </a:lnR>
                    <a:lnT>
                      <a:noFill/>
                    </a:lnT>
                    <a:lnB>
                      <a:noFill/>
                    </a:lnB>
                    <a:solidFill>
                      <a:srgbClr val="244062"/>
                    </a:solidFill>
                  </a:tcPr>
                </a:tc>
                <a:tc>
                  <a:txBody>
                    <a:bodyPr/>
                    <a:lstStyle/>
                    <a:p>
                      <a:pPr algn="ctr" fontAlgn="b"/>
                      <a:r>
                        <a:rPr lang="en-AU" sz="900" b="1" i="0" u="none" strike="noStrike" dirty="0">
                          <a:solidFill>
                            <a:srgbClr val="FFFFFF"/>
                          </a:solidFill>
                          <a:effectLst/>
                          <a:latin typeface="Arial" panose="020B0604020202020204" pitchFamily="34" charset="0"/>
                        </a:rPr>
                        <a:t>Proportion of employment (%)</a:t>
                      </a:r>
                    </a:p>
                  </a:txBody>
                  <a:tcPr marL="9536" marR="9536" marT="9537" marB="0" anchor="ctr">
                    <a:lnL>
                      <a:noFill/>
                    </a:lnL>
                    <a:lnR>
                      <a:noFill/>
                    </a:lnR>
                    <a:lnT>
                      <a:noFill/>
                    </a:lnT>
                    <a:lnB>
                      <a:noFill/>
                    </a:lnB>
                    <a:solidFill>
                      <a:srgbClr val="244062"/>
                    </a:solidFill>
                  </a:tcPr>
                </a:tc>
                <a:extLst>
                  <a:ext uri="{0D108BD9-81ED-4DB2-BD59-A6C34878D82A}">
                    <a16:rowId xmlns:a16="http://schemas.microsoft.com/office/drawing/2014/main" val="10002"/>
                  </a:ext>
                </a:extLst>
              </a:tr>
              <a:tr h="162132">
                <a:tc>
                  <a:txBody>
                    <a:bodyPr/>
                    <a:lstStyle/>
                    <a:p>
                      <a:pPr algn="l" fontAlgn="b"/>
                      <a:r>
                        <a:rPr lang="en-AU" sz="900" b="0" i="0" u="none" strike="noStrike">
                          <a:solidFill>
                            <a:srgbClr val="000000"/>
                          </a:solidFill>
                          <a:effectLst/>
                          <a:latin typeface="Arial" panose="020B0604020202020204" pitchFamily="34" charset="0"/>
                        </a:rPr>
                        <a:t>Agriculture, Forestry and Fishing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41.7</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3.1%</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3"/>
                  </a:ext>
                </a:extLst>
              </a:tr>
              <a:tr h="162132">
                <a:tc>
                  <a:txBody>
                    <a:bodyPr/>
                    <a:lstStyle/>
                    <a:p>
                      <a:pPr algn="l" fontAlgn="b"/>
                      <a:r>
                        <a:rPr lang="en-AU" sz="900" b="0" i="0" u="none" strike="noStrike">
                          <a:solidFill>
                            <a:srgbClr val="000000"/>
                          </a:solidFill>
                          <a:effectLst/>
                          <a:latin typeface="Arial" panose="020B0604020202020204" pitchFamily="34" charset="0"/>
                        </a:rPr>
                        <a:t>Mining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94.7</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7.1%</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4"/>
                  </a:ext>
                </a:extLst>
              </a:tr>
              <a:tr h="162132">
                <a:tc>
                  <a:txBody>
                    <a:bodyPr/>
                    <a:lstStyle/>
                    <a:p>
                      <a:pPr algn="l" fontAlgn="b"/>
                      <a:r>
                        <a:rPr lang="en-AU" sz="900" b="0" i="0" u="none" strike="noStrike">
                          <a:solidFill>
                            <a:srgbClr val="000000"/>
                          </a:solidFill>
                          <a:effectLst/>
                          <a:latin typeface="Arial" panose="020B0604020202020204" pitchFamily="34" charset="0"/>
                        </a:rPr>
                        <a:t>Manufacturing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85.0</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6.4%</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5"/>
                  </a:ext>
                </a:extLst>
              </a:tr>
              <a:tr h="162132">
                <a:tc>
                  <a:txBody>
                    <a:bodyPr/>
                    <a:lstStyle/>
                    <a:p>
                      <a:pPr algn="l" fontAlgn="b"/>
                      <a:r>
                        <a:rPr lang="en-AU" sz="900" b="0" i="0" u="none" strike="noStrike">
                          <a:solidFill>
                            <a:srgbClr val="000000"/>
                          </a:solidFill>
                          <a:effectLst/>
                          <a:latin typeface="Arial" panose="020B0604020202020204" pitchFamily="34" charset="0"/>
                        </a:rPr>
                        <a:t>Electricity, Gas, Water and Waste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21.2</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1.6%</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6"/>
                  </a:ext>
                </a:extLst>
              </a:tr>
              <a:tr h="162132">
                <a:tc>
                  <a:txBody>
                    <a:bodyPr/>
                    <a:lstStyle/>
                    <a:p>
                      <a:pPr algn="l" fontAlgn="b"/>
                      <a:r>
                        <a:rPr lang="en-AU" sz="900" b="0" i="0" u="none" strike="noStrike">
                          <a:solidFill>
                            <a:srgbClr val="000000"/>
                          </a:solidFill>
                          <a:effectLst/>
                          <a:latin typeface="Arial" panose="020B0604020202020204" pitchFamily="34" charset="0"/>
                        </a:rPr>
                        <a:t>Construction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138.6</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10.4%</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7"/>
                  </a:ext>
                </a:extLst>
              </a:tr>
              <a:tr h="162132">
                <a:tc>
                  <a:txBody>
                    <a:bodyPr/>
                    <a:lstStyle/>
                    <a:p>
                      <a:pPr algn="l" fontAlgn="b"/>
                      <a:r>
                        <a:rPr lang="en-AU" sz="900" b="0" i="0" u="none" strike="noStrike">
                          <a:solidFill>
                            <a:srgbClr val="000000"/>
                          </a:solidFill>
                          <a:effectLst/>
                          <a:latin typeface="Arial" panose="020B0604020202020204" pitchFamily="34" charset="0"/>
                        </a:rPr>
                        <a:t>Wholesale Trade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dirty="0">
                          <a:solidFill>
                            <a:srgbClr val="000000"/>
                          </a:solidFill>
                          <a:effectLst/>
                          <a:latin typeface="Arial" panose="020B0604020202020204" pitchFamily="34" charset="0"/>
                        </a:rPr>
                        <a:t>34.1</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2.5%</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8"/>
                  </a:ext>
                </a:extLst>
              </a:tr>
              <a:tr h="162132">
                <a:tc>
                  <a:txBody>
                    <a:bodyPr/>
                    <a:lstStyle/>
                    <a:p>
                      <a:pPr algn="l" fontAlgn="b"/>
                      <a:r>
                        <a:rPr lang="en-AU" sz="900" b="0" i="0" u="none" strike="noStrike">
                          <a:solidFill>
                            <a:srgbClr val="000000"/>
                          </a:solidFill>
                          <a:effectLst/>
                          <a:latin typeface="Arial" panose="020B0604020202020204" pitchFamily="34" charset="0"/>
                        </a:rPr>
                        <a:t>Retail Trade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117.4</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8.8%</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09"/>
                  </a:ext>
                </a:extLst>
              </a:tr>
              <a:tr h="162132">
                <a:tc>
                  <a:txBody>
                    <a:bodyPr/>
                    <a:lstStyle/>
                    <a:p>
                      <a:pPr algn="l" fontAlgn="b"/>
                      <a:r>
                        <a:rPr lang="en-AU" sz="900" b="0" i="0" u="none" strike="noStrike">
                          <a:solidFill>
                            <a:srgbClr val="000000"/>
                          </a:solidFill>
                          <a:effectLst/>
                          <a:latin typeface="Arial" panose="020B0604020202020204" pitchFamily="34" charset="0"/>
                        </a:rPr>
                        <a:t>Accommodation and Food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93.1</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7.0%</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0"/>
                  </a:ext>
                </a:extLst>
              </a:tr>
              <a:tr h="162132">
                <a:tc>
                  <a:txBody>
                    <a:bodyPr/>
                    <a:lstStyle/>
                    <a:p>
                      <a:pPr algn="l" fontAlgn="b"/>
                      <a:r>
                        <a:rPr lang="en-AU" sz="900" b="0" i="0" u="none" strike="noStrike">
                          <a:solidFill>
                            <a:srgbClr val="000000"/>
                          </a:solidFill>
                          <a:effectLst/>
                          <a:latin typeface="Arial" panose="020B0604020202020204" pitchFamily="34" charset="0"/>
                        </a:rPr>
                        <a:t>Transport, Postal and Warehousing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63.1</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4.7%</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1"/>
                  </a:ext>
                </a:extLst>
              </a:tr>
              <a:tr h="162132">
                <a:tc>
                  <a:txBody>
                    <a:bodyPr/>
                    <a:lstStyle/>
                    <a:p>
                      <a:pPr algn="l" fontAlgn="b"/>
                      <a:r>
                        <a:rPr lang="en-AU" sz="900" b="0" i="0" u="none" strike="noStrike">
                          <a:solidFill>
                            <a:srgbClr val="000000"/>
                          </a:solidFill>
                          <a:effectLst/>
                          <a:latin typeface="Arial" panose="020B0604020202020204" pitchFamily="34" charset="0"/>
                        </a:rPr>
                        <a:t>Information Media and Telecommunications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13.8</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1.0%</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2"/>
                  </a:ext>
                </a:extLst>
              </a:tr>
              <a:tr h="162132">
                <a:tc>
                  <a:txBody>
                    <a:bodyPr/>
                    <a:lstStyle/>
                    <a:p>
                      <a:pPr algn="l" fontAlgn="b"/>
                      <a:r>
                        <a:rPr lang="en-AU" sz="900" b="0" i="0" u="none" strike="noStrike">
                          <a:solidFill>
                            <a:srgbClr val="000000"/>
                          </a:solidFill>
                          <a:effectLst/>
                          <a:latin typeface="Arial" panose="020B0604020202020204" pitchFamily="34" charset="0"/>
                        </a:rPr>
                        <a:t>Financial and Insurance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31.7</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2.4%</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3"/>
                  </a:ext>
                </a:extLst>
              </a:tr>
              <a:tr h="162132">
                <a:tc>
                  <a:txBody>
                    <a:bodyPr/>
                    <a:lstStyle/>
                    <a:p>
                      <a:pPr algn="l" fontAlgn="b"/>
                      <a:r>
                        <a:rPr lang="en-AU" sz="900" b="0" i="0" u="none" strike="noStrike">
                          <a:solidFill>
                            <a:srgbClr val="000000"/>
                          </a:solidFill>
                          <a:effectLst/>
                          <a:latin typeface="Arial" panose="020B0604020202020204" pitchFamily="34" charset="0"/>
                        </a:rPr>
                        <a:t>Rental, Hiring and Real Estate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16.3</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1.2%</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4"/>
                  </a:ext>
                </a:extLst>
              </a:tr>
              <a:tr h="162132">
                <a:tc>
                  <a:txBody>
                    <a:bodyPr/>
                    <a:lstStyle/>
                    <a:p>
                      <a:pPr algn="l" fontAlgn="b"/>
                      <a:r>
                        <a:rPr lang="en-AU" sz="900" b="0" i="0" u="none" strike="noStrike">
                          <a:solidFill>
                            <a:srgbClr val="000000"/>
                          </a:solidFill>
                          <a:effectLst/>
                          <a:latin typeface="Arial" panose="020B0604020202020204" pitchFamily="34" charset="0"/>
                        </a:rPr>
                        <a:t>Professional, Scientific and Technical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92.6</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6.9%</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5"/>
                  </a:ext>
                </a:extLst>
              </a:tr>
              <a:tr h="162132">
                <a:tc>
                  <a:txBody>
                    <a:bodyPr/>
                    <a:lstStyle/>
                    <a:p>
                      <a:pPr algn="l" fontAlgn="b"/>
                      <a:r>
                        <a:rPr lang="en-AU" sz="900" b="0" i="0" u="none" strike="noStrike">
                          <a:solidFill>
                            <a:srgbClr val="000000"/>
                          </a:solidFill>
                          <a:effectLst/>
                          <a:latin typeface="Arial" panose="020B0604020202020204" pitchFamily="34" charset="0"/>
                        </a:rPr>
                        <a:t>Administrative and Support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42.7</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3.2%</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6"/>
                  </a:ext>
                </a:extLst>
              </a:tr>
              <a:tr h="162132">
                <a:tc>
                  <a:txBody>
                    <a:bodyPr/>
                    <a:lstStyle/>
                    <a:p>
                      <a:pPr algn="l" fontAlgn="b"/>
                      <a:r>
                        <a:rPr lang="en-AU" sz="900" b="0" i="0" u="none" strike="noStrike">
                          <a:solidFill>
                            <a:srgbClr val="000000"/>
                          </a:solidFill>
                          <a:effectLst/>
                          <a:latin typeface="Arial" panose="020B0604020202020204" pitchFamily="34" charset="0"/>
                        </a:rPr>
                        <a:t>Public Administration and Safety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79.0</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5.9%</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7"/>
                  </a:ext>
                </a:extLst>
              </a:tr>
              <a:tr h="162132">
                <a:tc>
                  <a:txBody>
                    <a:bodyPr/>
                    <a:lstStyle/>
                    <a:p>
                      <a:pPr algn="l" fontAlgn="b"/>
                      <a:r>
                        <a:rPr lang="en-AU" sz="900" b="0" i="0" u="none" strike="noStrike">
                          <a:solidFill>
                            <a:srgbClr val="000000"/>
                          </a:solidFill>
                          <a:effectLst/>
                          <a:latin typeface="Arial" panose="020B0604020202020204" pitchFamily="34" charset="0"/>
                        </a:rPr>
                        <a:t>Education and Training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116.1</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8.7%</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8"/>
                  </a:ext>
                </a:extLst>
              </a:tr>
              <a:tr h="162132">
                <a:tc>
                  <a:txBody>
                    <a:bodyPr/>
                    <a:lstStyle/>
                    <a:p>
                      <a:pPr algn="l" fontAlgn="b"/>
                      <a:r>
                        <a:rPr lang="en-AU" sz="900" b="0" i="0" u="none" strike="noStrike">
                          <a:solidFill>
                            <a:srgbClr val="000000"/>
                          </a:solidFill>
                          <a:effectLst/>
                          <a:latin typeface="Arial" panose="020B0604020202020204" pitchFamily="34" charset="0"/>
                        </a:rPr>
                        <a:t>Health Care and Social Assistance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170.9</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12.8%</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19"/>
                  </a:ext>
                </a:extLst>
              </a:tr>
              <a:tr h="162132">
                <a:tc>
                  <a:txBody>
                    <a:bodyPr/>
                    <a:lstStyle/>
                    <a:p>
                      <a:pPr algn="l" fontAlgn="b"/>
                      <a:r>
                        <a:rPr lang="en-AU" sz="900" b="0" i="0" u="none" strike="noStrike">
                          <a:solidFill>
                            <a:srgbClr val="000000"/>
                          </a:solidFill>
                          <a:effectLst/>
                          <a:latin typeface="Arial" panose="020B0604020202020204" pitchFamily="34" charset="0"/>
                        </a:rPr>
                        <a:t>Arts and Recreation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35.3</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2.6%</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20"/>
                  </a:ext>
                </a:extLst>
              </a:tr>
              <a:tr h="162132">
                <a:tc>
                  <a:txBody>
                    <a:bodyPr/>
                    <a:lstStyle/>
                    <a:p>
                      <a:pPr algn="l" fontAlgn="b"/>
                      <a:r>
                        <a:rPr lang="en-AU" sz="900" b="0" i="0" u="none" strike="noStrike">
                          <a:solidFill>
                            <a:srgbClr val="000000"/>
                          </a:solidFill>
                          <a:effectLst/>
                          <a:latin typeface="Arial" panose="020B0604020202020204" pitchFamily="34" charset="0"/>
                        </a:rPr>
                        <a:t>Other Services </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51.3</a:t>
                      </a:r>
                    </a:p>
                  </a:txBody>
                  <a:tcPr marL="9536" marR="9536" marT="9537" marB="0" anchor="b">
                    <a:lnL>
                      <a:noFill/>
                    </a:lnL>
                    <a:lnR>
                      <a:noFill/>
                    </a:lnR>
                    <a:lnT>
                      <a:noFill/>
                    </a:lnT>
                    <a:lnB>
                      <a:noFill/>
                    </a:lnB>
                    <a:solidFill>
                      <a:srgbClr val="DCE6F1"/>
                    </a:solidFill>
                  </a:tcPr>
                </a:tc>
                <a:tc>
                  <a:txBody>
                    <a:bodyPr/>
                    <a:lstStyle/>
                    <a:p>
                      <a:pPr algn="ctr" fontAlgn="b"/>
                      <a:r>
                        <a:rPr lang="en-AU" sz="900" b="0" i="0" u="none" strike="noStrike">
                          <a:solidFill>
                            <a:srgbClr val="000000"/>
                          </a:solidFill>
                          <a:effectLst/>
                          <a:latin typeface="Arial" panose="020B0604020202020204" pitchFamily="34" charset="0"/>
                        </a:rPr>
                        <a:t>3.8%</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21"/>
                  </a:ext>
                </a:extLst>
              </a:tr>
              <a:tr h="162132">
                <a:tc>
                  <a:txBody>
                    <a:bodyPr/>
                    <a:lstStyle/>
                    <a:p>
                      <a:pPr algn="l" fontAlgn="b"/>
                      <a:r>
                        <a:rPr lang="en-AU" sz="900" b="1" i="0" u="none" strike="noStrike" dirty="0">
                          <a:solidFill>
                            <a:srgbClr val="000000"/>
                          </a:solidFill>
                          <a:effectLst/>
                          <a:latin typeface="Arial" panose="020B0604020202020204" pitchFamily="34" charset="0"/>
                        </a:rPr>
                        <a:t>Total</a:t>
                      </a:r>
                    </a:p>
                  </a:txBody>
                  <a:tcPr marL="9536" marR="9536" marT="9537" marB="0" anchor="b">
                    <a:lnL>
                      <a:noFill/>
                    </a:lnL>
                    <a:lnR>
                      <a:noFill/>
                    </a:lnR>
                    <a:lnT>
                      <a:noFill/>
                    </a:lnT>
                    <a:lnB>
                      <a:noFill/>
                    </a:lnB>
                    <a:solidFill>
                      <a:srgbClr val="DCE6F1"/>
                    </a:solidFill>
                  </a:tcPr>
                </a:tc>
                <a:tc>
                  <a:txBody>
                    <a:bodyPr/>
                    <a:lstStyle/>
                    <a:p>
                      <a:pPr algn="ctr" fontAlgn="b"/>
                      <a:r>
                        <a:rPr lang="en-AU" sz="900" b="1" i="0" u="none" strike="noStrike" dirty="0">
                          <a:solidFill>
                            <a:srgbClr val="000000"/>
                          </a:solidFill>
                          <a:effectLst/>
                          <a:latin typeface="Arial" panose="020B0604020202020204" pitchFamily="34" charset="0"/>
                        </a:rPr>
                        <a:t>1338.6</a:t>
                      </a:r>
                    </a:p>
                  </a:txBody>
                  <a:tcPr marL="9536" marR="9536" marT="9537" marB="0" anchor="b">
                    <a:lnL>
                      <a:noFill/>
                    </a:lnL>
                    <a:lnR>
                      <a:noFill/>
                    </a:lnR>
                    <a:lnT>
                      <a:noFill/>
                    </a:lnT>
                    <a:lnB>
                      <a:noFill/>
                    </a:lnB>
                    <a:solidFill>
                      <a:srgbClr val="DCE6F1"/>
                    </a:solidFill>
                  </a:tcPr>
                </a:tc>
                <a:tc>
                  <a:txBody>
                    <a:bodyPr/>
                    <a:lstStyle/>
                    <a:p>
                      <a:pPr algn="ctr" fontAlgn="b"/>
                      <a:r>
                        <a:rPr lang="en-AU" sz="900" b="1" i="0" u="none" strike="noStrike" dirty="0">
                          <a:solidFill>
                            <a:srgbClr val="000000"/>
                          </a:solidFill>
                          <a:effectLst/>
                          <a:latin typeface="Arial" panose="020B0604020202020204" pitchFamily="34" charset="0"/>
                        </a:rPr>
                        <a:t>100.0%</a:t>
                      </a:r>
                    </a:p>
                  </a:txBody>
                  <a:tcPr marL="9536" marR="9536" marT="9537" marB="0" anchor="b">
                    <a:lnL>
                      <a:noFill/>
                    </a:lnL>
                    <a:lnR>
                      <a:noFill/>
                    </a:lnR>
                    <a:lnT>
                      <a:noFill/>
                    </a:lnT>
                    <a:lnB>
                      <a:noFill/>
                    </a:lnB>
                    <a:solidFill>
                      <a:srgbClr val="DCE6F1"/>
                    </a:solidFill>
                  </a:tcP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646971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1B24F3D-46DD-4804-B464-D87E6858ED98}" type="slidenum">
              <a:rPr lang="en-AU" altLang="en-US"/>
              <a:pPr eaLnBrk="1" hangingPunct="1">
                <a:spcBef>
                  <a:spcPct val="0"/>
                </a:spcBef>
              </a:pPr>
              <a:t>2</a:t>
            </a:fld>
            <a:endParaRPr lang="en-AU" altLang="en-US"/>
          </a:p>
        </p:txBody>
      </p:sp>
      <p:sp>
        <p:nvSpPr>
          <p:cNvPr id="49156" name="Notes Placeholder 4"/>
          <p:cNvSpPr>
            <a:spLocks noGrp="1"/>
          </p:cNvSpPr>
          <p:nvPr/>
        </p:nvSpPr>
        <p:spPr bwMode="auto">
          <a:xfrm>
            <a:off x="3011201" y="4595336"/>
            <a:ext cx="3114168" cy="2460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171656" indent="-171656">
              <a:buFont typeface="Arial" panose="020B0604020202020204" pitchFamily="34" charset="0"/>
              <a:buChar char="•"/>
            </a:pPr>
            <a:r>
              <a:rPr lang="en-AU" dirty="0"/>
              <a:t>In its April 2018 World Economic Outlook, the International Monetary Fund (IMF) is projecting that the global economy will expand by 3.8% in 2017, up from 3.2% in 2016. Global growth is forecast to increase to 3.9% in 2018 and 2019 before trending down to 3.7% by 2023.</a:t>
            </a:r>
          </a:p>
          <a:p>
            <a:pPr marL="171656" indent="-171656">
              <a:buFont typeface="Arial" panose="020B0604020202020204" pitchFamily="34" charset="0"/>
              <a:buChar char="•"/>
            </a:pPr>
            <a:r>
              <a:rPr lang="en-AU" dirty="0"/>
              <a:t>While, the Australian economy (as measured by Gross Domestic Product, GDP) is expected to grow by 2.75% in 2017-18, after expanding by 2.1% in 2016-17. </a:t>
            </a:r>
            <a:endParaRPr lang="en-US" altLang="en-US" dirty="0"/>
          </a:p>
        </p:txBody>
      </p:sp>
      <p:sp>
        <p:nvSpPr>
          <p:cNvPr id="49157"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49158" name="Notes Placeholder 1"/>
          <p:cNvSpPr>
            <a:spLocks noGrp="1"/>
          </p:cNvSpPr>
          <p:nvPr>
            <p:ph type="body" idx="1"/>
          </p:nvPr>
        </p:nvSpPr>
        <p:spPr>
          <a:xfrm flipV="1">
            <a:off x="680244" y="9193848"/>
            <a:ext cx="5445126" cy="630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9603" indent="-179603" defTabSz="913908">
              <a:buFontTx/>
              <a:buChar char="•"/>
            </a:pPr>
            <a:endParaRPr lang="en-AU" altLang="en-US" dirty="0"/>
          </a:p>
        </p:txBody>
      </p:sp>
      <p:pic>
        <p:nvPicPr>
          <p:cNvPr id="9" name="Picture 8"/>
          <p:cNvPicPr>
            <a:picLocks noChangeAspect="1"/>
          </p:cNvPicPr>
          <p:nvPr/>
        </p:nvPicPr>
        <p:blipFill>
          <a:blip r:embed="rId3"/>
          <a:stretch>
            <a:fillRect/>
          </a:stretch>
        </p:blipFill>
        <p:spPr>
          <a:xfrm>
            <a:off x="680244" y="4595336"/>
            <a:ext cx="2330958" cy="2460207"/>
          </a:xfrm>
          <a:prstGeom prst="rect">
            <a:avLst/>
          </a:prstGeom>
        </p:spPr>
      </p:pic>
      <p:pic>
        <p:nvPicPr>
          <p:cNvPr id="10" name="Picture 9"/>
          <p:cNvPicPr>
            <a:picLocks noChangeAspect="1"/>
          </p:cNvPicPr>
          <p:nvPr/>
        </p:nvPicPr>
        <p:blipFill>
          <a:blip r:embed="rId4"/>
          <a:stretch>
            <a:fillRect/>
          </a:stretch>
        </p:blipFill>
        <p:spPr>
          <a:xfrm>
            <a:off x="680244" y="7179526"/>
            <a:ext cx="5445126" cy="2260700"/>
          </a:xfrm>
          <a:prstGeom prst="rect">
            <a:avLst/>
          </a:prstGeom>
        </p:spPr>
      </p:pic>
    </p:spTree>
    <p:extLst>
      <p:ext uri="{BB962C8B-B14F-4D97-AF65-F5344CB8AC3E}">
        <p14:creationId xmlns:p14="http://schemas.microsoft.com/office/powerpoint/2010/main" val="6801510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altLang="en-US" dirty="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880F71F-EF14-48F6-A556-02B584BCD845}" type="slidenum">
              <a:rPr lang="en-AU" altLang="en-US"/>
              <a:pPr eaLnBrk="1" hangingPunct="1">
                <a:spcBef>
                  <a:spcPct val="0"/>
                </a:spcBef>
              </a:pPr>
              <a:t>20</a:t>
            </a:fld>
            <a:endParaRPr lang="en-AU" altLang="en-US"/>
          </a:p>
        </p:txBody>
      </p:sp>
    </p:spTree>
    <p:extLst>
      <p:ext uri="{BB962C8B-B14F-4D97-AF65-F5344CB8AC3E}">
        <p14:creationId xmlns:p14="http://schemas.microsoft.com/office/powerpoint/2010/main" val="3633654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6BE9B50-4367-4F19-95B1-36E69F65FA31}" type="slidenum">
              <a:rPr lang="en-AU" altLang="en-US"/>
              <a:pPr eaLnBrk="1" hangingPunct="1">
                <a:spcBef>
                  <a:spcPct val="0"/>
                </a:spcBef>
              </a:pPr>
              <a:t>21</a:t>
            </a:fld>
            <a:endParaRPr lang="en-AU" altLang="en-US"/>
          </a:p>
        </p:txBody>
      </p:sp>
      <p:sp>
        <p:nvSpPr>
          <p:cNvPr id="68612"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8613" name="Notes Placeholder 1"/>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defRPr/>
            </a:pPr>
            <a:endParaRPr lang="en-AU" dirty="0"/>
          </a:p>
        </p:txBody>
      </p:sp>
    </p:spTree>
    <p:extLst>
      <p:ext uri="{BB962C8B-B14F-4D97-AF65-F5344CB8AC3E}">
        <p14:creationId xmlns:p14="http://schemas.microsoft.com/office/powerpoint/2010/main" val="28368402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US" altLang="en-US" dirty="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EAF8B43-6120-4E9B-84BF-976404C49982}" type="slidenum">
              <a:rPr lang="en-AU" altLang="en-US"/>
              <a:pPr eaLnBrk="1" hangingPunct="1">
                <a:spcBef>
                  <a:spcPct val="0"/>
                </a:spcBef>
              </a:pPr>
              <a:t>22</a:t>
            </a:fld>
            <a:endParaRPr lang="en-AU" altLang="en-US"/>
          </a:p>
        </p:txBody>
      </p:sp>
    </p:spTree>
    <p:extLst>
      <p:ext uri="{BB962C8B-B14F-4D97-AF65-F5344CB8AC3E}">
        <p14:creationId xmlns:p14="http://schemas.microsoft.com/office/powerpoint/2010/main" val="12905691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906463" y="311150"/>
            <a:ext cx="4967287" cy="3727450"/>
          </a:xfrm>
          <a:ln/>
        </p:spPr>
      </p:sp>
      <p:sp>
        <p:nvSpPr>
          <p:cNvPr id="696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F4CA0D5-CB4C-42EA-9EDC-2A397C71313E}" type="slidenum">
              <a:rPr lang="en-AU" altLang="en-US"/>
              <a:pPr eaLnBrk="1" hangingPunct="1">
                <a:spcBef>
                  <a:spcPct val="0"/>
                </a:spcBef>
              </a:pPr>
              <a:t>23</a:t>
            </a:fld>
            <a:endParaRPr lang="en-AU" altLang="en-US"/>
          </a:p>
        </p:txBody>
      </p:sp>
      <p:sp>
        <p:nvSpPr>
          <p:cNvPr id="69636" name="Notes Placeholder 1"/>
          <p:cNvSpPr>
            <a:spLocks noGrp="1"/>
          </p:cNvSpPr>
          <p:nvPr/>
        </p:nvSpPr>
        <p:spPr bwMode="auto">
          <a:xfrm>
            <a:off x="680244" y="4720908"/>
            <a:ext cx="5445126" cy="345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9637" name="Notes Placeholder 1"/>
          <p:cNvSpPr>
            <a:spLocks noGrp="1"/>
          </p:cNvSpPr>
          <p:nvPr>
            <p:ph type="body" idx="1"/>
          </p:nvPr>
        </p:nvSpPr>
        <p:spPr>
          <a:xfrm>
            <a:off x="680244" y="4212257"/>
            <a:ext cx="5445126" cy="36940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altLang="en-US" dirty="0"/>
          </a:p>
        </p:txBody>
      </p:sp>
      <p:graphicFrame>
        <p:nvGraphicFramePr>
          <p:cNvPr id="2" name="Table 1"/>
          <p:cNvGraphicFramePr>
            <a:graphicFrameLocks noGrp="1"/>
          </p:cNvGraphicFramePr>
          <p:nvPr>
            <p:extLst>
              <p:ext uri="{D42A27DB-BD31-4B8C-83A1-F6EECF244321}">
                <p14:modId xmlns:p14="http://schemas.microsoft.com/office/powerpoint/2010/main" val="1991186430"/>
              </p:ext>
            </p:extLst>
          </p:nvPr>
        </p:nvGraphicFramePr>
        <p:xfrm>
          <a:off x="459324" y="8485552"/>
          <a:ext cx="5861535" cy="1010942"/>
        </p:xfrm>
        <a:graphic>
          <a:graphicData uri="http://schemas.openxmlformats.org/drawingml/2006/table">
            <a:tbl>
              <a:tblPr/>
              <a:tblGrid>
                <a:gridCol w="1589353">
                  <a:extLst>
                    <a:ext uri="{9D8B030D-6E8A-4147-A177-3AD203B41FA5}">
                      <a16:colId xmlns:a16="http://schemas.microsoft.com/office/drawing/2014/main" val="20000"/>
                    </a:ext>
                  </a:extLst>
                </a:gridCol>
                <a:gridCol w="565810">
                  <a:extLst>
                    <a:ext uri="{9D8B030D-6E8A-4147-A177-3AD203B41FA5}">
                      <a16:colId xmlns:a16="http://schemas.microsoft.com/office/drawing/2014/main" val="20001"/>
                    </a:ext>
                  </a:extLst>
                </a:gridCol>
                <a:gridCol w="565810">
                  <a:extLst>
                    <a:ext uri="{9D8B030D-6E8A-4147-A177-3AD203B41FA5}">
                      <a16:colId xmlns:a16="http://schemas.microsoft.com/office/drawing/2014/main" val="20002"/>
                    </a:ext>
                  </a:extLst>
                </a:gridCol>
                <a:gridCol w="565810">
                  <a:extLst>
                    <a:ext uri="{9D8B030D-6E8A-4147-A177-3AD203B41FA5}">
                      <a16:colId xmlns:a16="http://schemas.microsoft.com/office/drawing/2014/main" val="20003"/>
                    </a:ext>
                  </a:extLst>
                </a:gridCol>
                <a:gridCol w="565810">
                  <a:extLst>
                    <a:ext uri="{9D8B030D-6E8A-4147-A177-3AD203B41FA5}">
                      <a16:colId xmlns:a16="http://schemas.microsoft.com/office/drawing/2014/main" val="20004"/>
                    </a:ext>
                  </a:extLst>
                </a:gridCol>
                <a:gridCol w="565810">
                  <a:extLst>
                    <a:ext uri="{9D8B030D-6E8A-4147-A177-3AD203B41FA5}">
                      <a16:colId xmlns:a16="http://schemas.microsoft.com/office/drawing/2014/main" val="20005"/>
                    </a:ext>
                  </a:extLst>
                </a:gridCol>
                <a:gridCol w="565810">
                  <a:extLst>
                    <a:ext uri="{9D8B030D-6E8A-4147-A177-3AD203B41FA5}">
                      <a16:colId xmlns:a16="http://schemas.microsoft.com/office/drawing/2014/main" val="20006"/>
                    </a:ext>
                  </a:extLst>
                </a:gridCol>
                <a:gridCol w="877322">
                  <a:extLst>
                    <a:ext uri="{9D8B030D-6E8A-4147-A177-3AD203B41FA5}">
                      <a16:colId xmlns:a16="http://schemas.microsoft.com/office/drawing/2014/main" val="20007"/>
                    </a:ext>
                  </a:extLst>
                </a:gridCol>
              </a:tblGrid>
              <a:tr h="190744">
                <a:tc>
                  <a:txBody>
                    <a:bodyPr/>
                    <a:lstStyle/>
                    <a:p>
                      <a:pPr algn="l"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r>
                        <a:rPr lang="en-AU" sz="900" b="1" i="0" u="none" strike="noStrike" baseline="30000">
                          <a:solidFill>
                            <a:srgbClr val="000000"/>
                          </a:solidFill>
                          <a:effectLst/>
                          <a:latin typeface="Times New Roman" panose="02020603050405020304" pitchFamily="18" charset="0"/>
                        </a:rPr>
                        <a:t>(a)</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62132">
                <a:tc>
                  <a:txBody>
                    <a:bodyPr/>
                    <a:lstStyle/>
                    <a:p>
                      <a:pPr algn="l"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-0.8</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2.0</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2.25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62132">
                <a:tc>
                  <a:txBody>
                    <a:bodyPr/>
                    <a:lstStyle/>
                    <a:p>
                      <a:pPr algn="l" fontAlgn="ctr"/>
                      <a:r>
                        <a:rPr lang="en-AU" sz="900" b="1" i="0" u="none" strike="noStrike">
                          <a:solidFill>
                            <a:srgbClr val="000000"/>
                          </a:solidFill>
                          <a:effectLst/>
                          <a:latin typeface="Arial" panose="020B0604020202020204" pitchFamily="34" charset="0"/>
                          <a:cs typeface="Arial" panose="020B0604020202020204" pitchFamily="34" charset="0"/>
                        </a:rPr>
                        <a:t>2018‑19 Budget</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-0.9</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1.5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2.0</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2.25</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2.25</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2.1</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62132">
                <a:tc>
                  <a:txBody>
                    <a:bodyPr/>
                    <a:lstStyle/>
                    <a:p>
                      <a:pPr algn="l" fontAlgn="ctr"/>
                      <a:r>
                        <a:rPr lang="en-AU" sz="800" b="0" i="0" u="none" strike="noStrike" dirty="0">
                          <a:solidFill>
                            <a:srgbClr val="000000"/>
                          </a:solidFill>
                          <a:effectLst/>
                          <a:latin typeface="Arial" panose="020B0604020202020204" pitchFamily="34" charset="0"/>
                          <a:cs typeface="Arial" panose="020B0604020202020204" pitchFamily="34" charset="0"/>
                        </a:rPr>
                        <a:t>Deloitte Access (Mar 18)</a:t>
                      </a:r>
                      <a:endParaRPr lang="en-AU" sz="800" b="0" i="0" u="none" strike="noStrike" dirty="0">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-0.7</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2.2</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cs typeface="Arial" panose="020B0604020202020204" pitchFamily="34" charset="0"/>
                        </a:rPr>
                        <a:t>0.8</a:t>
                      </a:r>
                      <a:endParaRPr lang="en-AU" sz="900" b="0" i="0" u="none" strike="noStrike" dirty="0">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1.0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1.5</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1.9</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171669">
                <a:tc>
                  <a:txBody>
                    <a:bodyPr/>
                    <a:lstStyle/>
                    <a:p>
                      <a:pPr algn="l" rtl="0" fontAlgn="ctr">
                        <a:spcBef>
                          <a:spcPct val="0"/>
                        </a:spcBef>
                        <a:spcAft>
                          <a:spcPct val="0"/>
                        </a:spcAft>
                      </a:pPr>
                      <a:r>
                        <a:rPr lang="en-AU" sz="800" b="0" i="0" u="none" strike="noStrike" kern="1200" dirty="0" err="1">
                          <a:solidFill>
                            <a:srgbClr val="000000"/>
                          </a:solidFill>
                          <a:effectLst/>
                          <a:latin typeface="Arial" panose="020B0604020202020204" pitchFamily="34" charset="0"/>
                          <a:ea typeface="+mn-ea"/>
                          <a:cs typeface="Arial" panose="020B0604020202020204" pitchFamily="34" charset="0"/>
                        </a:rPr>
                        <a:t>Cwlth</a:t>
                      </a:r>
                      <a:r>
                        <a:rPr lang="en-AU" sz="800" b="0" i="0" u="none" strike="noStrike" kern="1200" dirty="0">
                          <a:solidFill>
                            <a:srgbClr val="000000"/>
                          </a:solidFill>
                          <a:effectLst/>
                          <a:latin typeface="Arial" panose="020B0604020202020204" pitchFamily="34" charset="0"/>
                          <a:ea typeface="+mn-ea"/>
                          <a:cs typeface="Arial" panose="020B0604020202020204" pitchFamily="34" charset="0"/>
                        </a:rPr>
                        <a:t> Budget 2018-19 (national)</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1.9</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2.75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1.5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1.5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dirty="0" err="1">
                          <a:solidFill>
                            <a:srgbClr val="000000"/>
                          </a:solidFill>
                          <a:effectLst/>
                          <a:latin typeface="Arial" panose="020B0604020202020204" pitchFamily="34" charset="0"/>
                        </a:rPr>
                        <a:t>n.p</a:t>
                      </a:r>
                      <a:r>
                        <a:rPr lang="en-AU" sz="900" b="0" i="0" u="none" strike="noStrike" dirty="0">
                          <a:solidFill>
                            <a:srgbClr val="000000"/>
                          </a:solidFill>
                          <a:effectLst/>
                          <a:latin typeface="Arial" panose="020B0604020202020204" pitchFamily="34" charset="0"/>
                        </a:rPr>
                        <a:t>.</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spcBef>
                          <a:spcPct val="0"/>
                        </a:spcBef>
                        <a:spcAft>
                          <a:spcPct val="0"/>
                        </a:spcAft>
                      </a:pPr>
                      <a:r>
                        <a:rPr lang="en-AU" sz="900" b="0" i="0" u="none" strike="noStrike" kern="1200" dirty="0" err="1">
                          <a:solidFill>
                            <a:srgbClr val="000000"/>
                          </a:solidFill>
                          <a:effectLst/>
                          <a:latin typeface="Arial" panose="020B0604020202020204" pitchFamily="34" charset="0"/>
                          <a:ea typeface="+mn-ea"/>
                          <a:cs typeface="+mn-cs"/>
                        </a:rPr>
                        <a:t>n.p</a:t>
                      </a:r>
                      <a:r>
                        <a:rPr lang="en-AU" sz="900" b="0" i="0" u="none" strike="noStrike" kern="1200" dirty="0">
                          <a:solidFill>
                            <a:srgbClr val="000000"/>
                          </a:solidFill>
                          <a:effectLst/>
                          <a:latin typeface="Arial" panose="020B0604020202020204" pitchFamily="34" charset="0"/>
                          <a:ea typeface="+mn-ea"/>
                          <a:cs typeface="+mn-cs"/>
                        </a:rPr>
                        <a:t>.</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62132">
                <a:tc>
                  <a:txBody>
                    <a:bodyPr/>
                    <a:lstStyle/>
                    <a:p>
                      <a:pPr algn="just" fontAlgn="ctr"/>
                      <a:r>
                        <a:rPr lang="en-AU" sz="800" b="0" i="0" u="none" strike="noStrike">
                          <a:solidFill>
                            <a:srgbClr val="000000"/>
                          </a:solidFill>
                          <a:effectLst/>
                          <a:latin typeface="Arial" panose="020B0604020202020204" pitchFamily="34" charset="0"/>
                          <a:cs typeface="Arial" panose="020B0604020202020204" pitchFamily="34" charset="0"/>
                        </a:rPr>
                        <a:t>(a)  27-year average</a:t>
                      </a:r>
                      <a:endParaRPr lang="en-AU" sz="8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cs typeface="Arial" panose="020B0604020202020204" pitchFamily="34" charset="0"/>
                        </a:rPr>
                        <a:t> </a:t>
                      </a:r>
                      <a:endParaRPr lang="en-AU" sz="1000" b="0" i="0" u="none" strike="noStrike">
                        <a:solidFill>
                          <a:srgbClr val="000000"/>
                        </a:solidFill>
                        <a:effectLst/>
                        <a:latin typeface="Arial" panose="020B0604020202020204" pitchFamily="34" charset="0"/>
                      </a:endParaRP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cs typeface="Arial" panose="020B0604020202020204" pitchFamily="34" charset="0"/>
                        </a:rPr>
                        <a:t> </a:t>
                      </a:r>
                      <a:endParaRPr lang="en-AU" sz="1000" b="0" i="0" u="none" strike="noStrike">
                        <a:solidFill>
                          <a:srgbClr val="000000"/>
                        </a:solidFill>
                        <a:effectLst/>
                        <a:latin typeface="Arial" panose="020B0604020202020204" pitchFamily="34" charset="0"/>
                      </a:endParaRP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165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62EB1EB-2374-4220-B043-FE3576A87597}" type="slidenum">
              <a:rPr lang="en-AU" altLang="en-US"/>
              <a:pPr eaLnBrk="1" hangingPunct="1">
                <a:spcBef>
                  <a:spcPct val="0"/>
                </a:spcBef>
              </a:pPr>
              <a:t>24</a:t>
            </a:fld>
            <a:endParaRPr lang="en-AU" altLang="en-US"/>
          </a:p>
        </p:txBody>
      </p:sp>
      <p:sp>
        <p:nvSpPr>
          <p:cNvPr id="67588"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7589"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altLang="en-US" dirty="0"/>
          </a:p>
        </p:txBody>
      </p:sp>
    </p:spTree>
    <p:extLst>
      <p:ext uri="{BB962C8B-B14F-4D97-AF65-F5344CB8AC3E}">
        <p14:creationId xmlns:p14="http://schemas.microsoft.com/office/powerpoint/2010/main" val="335537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5ECC58E-640E-4C4A-9895-F8642CE7B91D}" type="slidenum">
              <a:rPr lang="en-AU" altLang="en-US"/>
              <a:pPr eaLnBrk="1" hangingPunct="1">
                <a:spcBef>
                  <a:spcPct val="0"/>
                </a:spcBef>
              </a:pPr>
              <a:t>25</a:t>
            </a:fld>
            <a:endParaRPr lang="en-AU" altLang="en-US"/>
          </a:p>
        </p:txBody>
      </p:sp>
      <p:sp>
        <p:nvSpPr>
          <p:cNvPr id="70660"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70661"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US" altLang="en-US" dirty="0"/>
          </a:p>
        </p:txBody>
      </p:sp>
    </p:spTree>
    <p:extLst>
      <p:ext uri="{BB962C8B-B14F-4D97-AF65-F5344CB8AC3E}">
        <p14:creationId xmlns:p14="http://schemas.microsoft.com/office/powerpoint/2010/main" val="26133211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917575" y="427038"/>
            <a:ext cx="4967288" cy="3727450"/>
          </a:xfrm>
          <a:ln/>
        </p:spPr>
      </p:sp>
      <p:sp>
        <p:nvSpPr>
          <p:cNvPr id="716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1A752F3-7E25-4770-885C-F2012750CBAF}" type="slidenum">
              <a:rPr lang="en-AU" altLang="en-US"/>
              <a:pPr eaLnBrk="1" hangingPunct="1">
                <a:spcBef>
                  <a:spcPct val="0"/>
                </a:spcBef>
              </a:pPr>
              <a:t>26</a:t>
            </a:fld>
            <a:endParaRPr lang="en-AU" altLang="en-US"/>
          </a:p>
        </p:txBody>
      </p:sp>
      <p:sp>
        <p:nvSpPr>
          <p:cNvPr id="71684" name="Notes Placeholder 1"/>
          <p:cNvSpPr>
            <a:spLocks noGrp="1"/>
          </p:cNvSpPr>
          <p:nvPr/>
        </p:nvSpPr>
        <p:spPr bwMode="auto">
          <a:xfrm>
            <a:off x="680244" y="4720908"/>
            <a:ext cx="5445126" cy="331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71685" name="Notes Placeholder 1"/>
          <p:cNvSpPr>
            <a:spLocks noGrp="1"/>
          </p:cNvSpPr>
          <p:nvPr>
            <p:ph type="body" idx="1"/>
          </p:nvPr>
        </p:nvSpPr>
        <p:spPr>
          <a:xfrm>
            <a:off x="680244" y="4377569"/>
            <a:ext cx="5445126"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graphicFrame>
        <p:nvGraphicFramePr>
          <p:cNvPr id="2" name="Table 1"/>
          <p:cNvGraphicFramePr>
            <a:graphicFrameLocks noGrp="1"/>
          </p:cNvGraphicFramePr>
          <p:nvPr>
            <p:extLst>
              <p:ext uri="{D42A27DB-BD31-4B8C-83A1-F6EECF244321}">
                <p14:modId xmlns:p14="http://schemas.microsoft.com/office/powerpoint/2010/main" val="3671751228"/>
              </p:ext>
            </p:extLst>
          </p:nvPr>
        </p:nvGraphicFramePr>
        <p:xfrm>
          <a:off x="457734" y="8173255"/>
          <a:ext cx="5886969" cy="1477888"/>
        </p:xfrm>
        <a:graphic>
          <a:graphicData uri="http://schemas.openxmlformats.org/drawingml/2006/table">
            <a:tbl>
              <a:tblPr/>
              <a:tblGrid>
                <a:gridCol w="1503983">
                  <a:extLst>
                    <a:ext uri="{9D8B030D-6E8A-4147-A177-3AD203B41FA5}">
                      <a16:colId xmlns:a16="http://schemas.microsoft.com/office/drawing/2014/main" val="20000"/>
                    </a:ext>
                  </a:extLst>
                </a:gridCol>
                <a:gridCol w="599413">
                  <a:extLst>
                    <a:ext uri="{9D8B030D-6E8A-4147-A177-3AD203B41FA5}">
                      <a16:colId xmlns:a16="http://schemas.microsoft.com/office/drawing/2014/main" val="20001"/>
                    </a:ext>
                  </a:extLst>
                </a:gridCol>
                <a:gridCol w="599413">
                  <a:extLst>
                    <a:ext uri="{9D8B030D-6E8A-4147-A177-3AD203B41FA5}">
                      <a16:colId xmlns:a16="http://schemas.microsoft.com/office/drawing/2014/main" val="20002"/>
                    </a:ext>
                  </a:extLst>
                </a:gridCol>
                <a:gridCol w="599413">
                  <a:extLst>
                    <a:ext uri="{9D8B030D-6E8A-4147-A177-3AD203B41FA5}">
                      <a16:colId xmlns:a16="http://schemas.microsoft.com/office/drawing/2014/main" val="20003"/>
                    </a:ext>
                  </a:extLst>
                </a:gridCol>
                <a:gridCol w="599413">
                  <a:extLst>
                    <a:ext uri="{9D8B030D-6E8A-4147-A177-3AD203B41FA5}">
                      <a16:colId xmlns:a16="http://schemas.microsoft.com/office/drawing/2014/main" val="20004"/>
                    </a:ext>
                  </a:extLst>
                </a:gridCol>
                <a:gridCol w="599413">
                  <a:extLst>
                    <a:ext uri="{9D8B030D-6E8A-4147-A177-3AD203B41FA5}">
                      <a16:colId xmlns:a16="http://schemas.microsoft.com/office/drawing/2014/main" val="20005"/>
                    </a:ext>
                  </a:extLst>
                </a:gridCol>
                <a:gridCol w="599413">
                  <a:extLst>
                    <a:ext uri="{9D8B030D-6E8A-4147-A177-3AD203B41FA5}">
                      <a16:colId xmlns:a16="http://schemas.microsoft.com/office/drawing/2014/main" val="20006"/>
                    </a:ext>
                  </a:extLst>
                </a:gridCol>
                <a:gridCol w="786506">
                  <a:extLst>
                    <a:ext uri="{9D8B030D-6E8A-4147-A177-3AD203B41FA5}">
                      <a16:colId xmlns:a16="http://schemas.microsoft.com/office/drawing/2014/main" val="20007"/>
                    </a:ext>
                  </a:extLst>
                </a:gridCol>
              </a:tblGrid>
              <a:tr h="216276">
                <a:tc>
                  <a:txBody>
                    <a:bodyPr/>
                    <a:lstStyle/>
                    <a:p>
                      <a:pPr algn="l" fontAlgn="ctr"/>
                      <a:r>
                        <a:rPr lang="en-AU" sz="900" b="1" i="0" u="none" strike="noStrike" dirty="0">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chemeClr val="bg1">
                              <a:lumMod val="50000"/>
                            </a:schemeClr>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r>
                        <a:rPr lang="en-AU" sz="900" b="1" i="0" u="none" strike="noStrike" baseline="30000">
                          <a:solidFill>
                            <a:srgbClr val="000000"/>
                          </a:solidFill>
                          <a:effectLst/>
                          <a:latin typeface="Times New Roman" panose="02020603050405020304" pitchFamily="18" charset="0"/>
                        </a:rPr>
                        <a:t>(a)</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80230">
                <a:tc>
                  <a:txBody>
                    <a:bodyPr/>
                    <a:lstStyle/>
                    <a:p>
                      <a:pPr algn="l"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0" i="0" u="none" strike="noStrike" dirty="0">
                          <a:solidFill>
                            <a:schemeClr val="bg1">
                              <a:lumMod val="50000"/>
                            </a:schemeClr>
                          </a:solidFill>
                          <a:effectLst/>
                          <a:latin typeface="Arial" panose="020B0604020202020204" pitchFamily="34" charset="0"/>
                        </a:rPr>
                        <a:t>6.2</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6.0</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cs typeface="Arial" panose="020B0604020202020204" pitchFamily="34" charset="0"/>
                        </a:rPr>
                        <a:t>6.0</a:t>
                      </a:r>
                      <a:endParaRPr lang="en-AU" sz="900" b="0" i="0" u="none" strike="noStrike" dirty="0">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AU" sz="1000" b="0" i="0" u="none" strike="noStrike" dirty="0">
                          <a:solidFill>
                            <a:srgbClr val="000000"/>
                          </a:solidFill>
                          <a:effectLst/>
                          <a:latin typeface="Arial" panose="020B0604020202020204" pitchFamily="34" charset="0"/>
                        </a:rPr>
                        <a:t>5.5</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1000" b="0" i="0" u="none" strike="noStrike">
                          <a:solidFill>
                            <a:srgbClr val="000000"/>
                          </a:solidFill>
                          <a:effectLst/>
                          <a:latin typeface="Arial" panose="020B0604020202020204" pitchFamily="34" charset="0"/>
                        </a:rPr>
                        <a:t>5.5</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dirty="0" err="1">
                          <a:solidFill>
                            <a:srgbClr val="000000"/>
                          </a:solidFill>
                          <a:effectLst/>
                          <a:latin typeface="Arial" panose="020B0604020202020204" pitchFamily="34" charset="0"/>
                        </a:rPr>
                        <a:t>n.p</a:t>
                      </a:r>
                      <a:r>
                        <a:rPr lang="en-AU" sz="900" b="0" i="0" u="none" strike="noStrike" dirty="0">
                          <a:solidFill>
                            <a:srgbClr val="000000"/>
                          </a:solidFill>
                          <a:effectLst/>
                          <a:latin typeface="Arial" panose="020B0604020202020204" pitchFamily="34" charset="0"/>
                        </a:rPr>
                        <a: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80230">
                <a:tc>
                  <a:txBody>
                    <a:bodyPr/>
                    <a:lstStyle/>
                    <a:p>
                      <a:pPr algn="l" fontAlgn="ctr"/>
                      <a:r>
                        <a:rPr lang="en-AU" sz="900" b="0" i="0" u="none" strike="noStrike">
                          <a:solidFill>
                            <a:srgbClr val="000000"/>
                          </a:solidFill>
                          <a:effectLst/>
                          <a:latin typeface="Arial" panose="020B0604020202020204" pitchFamily="34" charset="0"/>
                        </a:rPr>
                        <a:t>2017-18 MYR</a:t>
                      </a:r>
                    </a:p>
                  </a:txBody>
                  <a:tcPr marL="114433"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chemeClr val="bg1">
                              <a:lumMod val="50000"/>
                            </a:schemeClr>
                          </a:solidFill>
                          <a:effectLst/>
                          <a:latin typeface="Arial" panose="020B0604020202020204" pitchFamily="34" charset="0"/>
                        </a:rPr>
                        <a:t>6.2</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rPr>
                        <a:t>5.75</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5.75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dirty="0">
                          <a:solidFill>
                            <a:srgbClr val="000000"/>
                          </a:solidFill>
                          <a:effectLst/>
                          <a:latin typeface="Arial" panose="020B0604020202020204" pitchFamily="34" charset="0"/>
                          <a:cs typeface="Arial" panose="020B0604020202020204" pitchFamily="34" charset="0"/>
                        </a:rPr>
                        <a:t>5.5</a:t>
                      </a:r>
                      <a:endParaRPr lang="en-AU" sz="900" b="0" i="0" u="none" strike="noStrike" dirty="0">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err="1">
                          <a:solidFill>
                            <a:srgbClr val="000000"/>
                          </a:solidFill>
                          <a:effectLst/>
                          <a:latin typeface="Arial" panose="020B0604020202020204" pitchFamily="34" charset="0"/>
                        </a:rPr>
                        <a:t>n.p</a:t>
                      </a:r>
                      <a:r>
                        <a:rPr lang="en-AU" sz="900" b="0" i="0" u="none" strike="noStrike" dirty="0">
                          <a:solidFill>
                            <a:srgbClr val="000000"/>
                          </a:solidFill>
                          <a:effectLst/>
                          <a:latin typeface="Arial" panose="020B0604020202020204" pitchFamily="34" charset="0"/>
                        </a:rPr>
                        <a:t>.</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80230">
                <a:tc>
                  <a:txBody>
                    <a:bodyPr/>
                    <a:lstStyle/>
                    <a:p>
                      <a:pPr algn="l" fontAlgn="ctr"/>
                      <a:r>
                        <a:rPr lang="en-AU" sz="900" b="1" i="0" u="none" strike="noStrike">
                          <a:solidFill>
                            <a:srgbClr val="000000"/>
                          </a:solidFill>
                          <a:effectLst/>
                          <a:latin typeface="Arial" panose="020B0604020202020204" pitchFamily="34" charset="0"/>
                        </a:rPr>
                        <a:t>2018‑19 Budget</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chemeClr val="bg1">
                              <a:lumMod val="50000"/>
                            </a:schemeClr>
                          </a:solidFill>
                          <a:effectLst/>
                          <a:latin typeface="Arial" panose="020B0604020202020204" pitchFamily="34" charset="0"/>
                        </a:rPr>
                        <a:t>6.2</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5.75</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5.75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5.5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cs typeface="Arial" panose="020B0604020202020204" pitchFamily="34" charset="0"/>
                        </a:rPr>
                        <a:t>5.25</a:t>
                      </a:r>
                      <a:endParaRPr lang="en-AU" sz="900" b="1" i="0" u="none" strike="noStrike" dirty="0">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5.0</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6.1</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180230">
                <a:tc>
                  <a:txBody>
                    <a:bodyPr/>
                    <a:lstStyle/>
                    <a:p>
                      <a:pPr algn="l" fontAlgn="ctr"/>
                      <a:r>
                        <a:rPr lang="en-AU" sz="800" b="0" i="0" u="none" strike="noStrike" dirty="0">
                          <a:solidFill>
                            <a:srgbClr val="000000"/>
                          </a:solidFill>
                          <a:effectLst/>
                          <a:latin typeface="Arial" panose="020B0604020202020204" pitchFamily="34" charset="0"/>
                        </a:rPr>
                        <a:t>Deloitte Access (Mar 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chemeClr val="bg1">
                              <a:lumMod val="50000"/>
                            </a:schemeClr>
                          </a:solidFill>
                          <a:effectLst/>
                          <a:latin typeface="Arial" panose="020B0604020202020204" pitchFamily="34" charset="0"/>
                        </a:rPr>
                        <a:t>6.1</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rPr>
                        <a:t>6.1</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6.2</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cs typeface="Arial" panose="020B0604020202020204" pitchFamily="34" charset="0"/>
                        </a:rPr>
                        <a:t>6.2</a:t>
                      </a:r>
                      <a:endParaRPr lang="en-AU" sz="900" b="0" i="0" u="none" strike="noStrike" dirty="0">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rPr>
                        <a:t>6.0</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highlight>
                            <a:srgbClr val="FFFF00"/>
                          </a:highlight>
                          <a:latin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180230">
                <a:tc>
                  <a:txBody>
                    <a:bodyPr/>
                    <a:lstStyle/>
                    <a:p>
                      <a:pPr algn="l" fontAlgn="ctr"/>
                      <a:r>
                        <a:rPr lang="en-AU" sz="800" b="0" i="0" u="none" strike="noStrike" dirty="0">
                          <a:solidFill>
                            <a:srgbClr val="000000"/>
                          </a:solidFill>
                          <a:effectLst/>
                          <a:latin typeface="Arial" panose="020B0604020202020204" pitchFamily="34" charset="0"/>
                        </a:rPr>
                        <a:t>CCIWA (Feb 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chemeClr val="bg1">
                              <a:lumMod val="50000"/>
                            </a:schemeClr>
                          </a:solidFill>
                          <a:effectLst/>
                          <a:latin typeface="Arial" panose="020B0604020202020204" pitchFamily="34" charset="0"/>
                        </a:rPr>
                        <a:t>6.2</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5.8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5.6</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err="1">
                          <a:solidFill>
                            <a:srgbClr val="000000"/>
                          </a:solidFill>
                          <a:effectLst/>
                          <a:latin typeface="Arial" panose="020B0604020202020204" pitchFamily="34" charset="0"/>
                        </a:rPr>
                        <a:t>n.p</a:t>
                      </a:r>
                      <a:r>
                        <a:rPr lang="en-AU" sz="900" b="0" i="0" u="none" strike="noStrike" dirty="0">
                          <a:solidFill>
                            <a:srgbClr val="000000"/>
                          </a:solidFill>
                          <a:effectLst/>
                          <a:latin typeface="Arial" panose="020B0604020202020204" pitchFamily="34" charset="0"/>
                        </a:rPr>
                        <a:t>.</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err="1">
                          <a:solidFill>
                            <a:srgbClr val="000000"/>
                          </a:solidFill>
                          <a:effectLst/>
                          <a:latin typeface="Arial" panose="020B0604020202020204" pitchFamily="34" charset="0"/>
                        </a:rPr>
                        <a:t>n.p</a:t>
                      </a:r>
                      <a:r>
                        <a:rPr lang="en-AU" sz="900" b="0" i="0" u="none" strike="noStrike" dirty="0">
                          <a:solidFill>
                            <a:srgbClr val="000000"/>
                          </a:solidFill>
                          <a:effectLst/>
                          <a:latin typeface="Arial" panose="020B0604020202020204" pitchFamily="34" charset="0"/>
                        </a:rPr>
                        <a:t>.</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highlight>
                            <a:srgbClr val="FFFF00"/>
                          </a:highlight>
                          <a:latin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5"/>
                  </a:ext>
                </a:extLst>
              </a:tr>
              <a:tr h="180230">
                <a:tc>
                  <a:txBody>
                    <a:bodyPr/>
                    <a:lstStyle/>
                    <a:p>
                      <a:pPr algn="l" fontAlgn="ctr"/>
                      <a:r>
                        <a:rPr lang="en-AU" sz="800" b="0" i="0" u="none" strike="noStrike" dirty="0" err="1">
                          <a:solidFill>
                            <a:srgbClr val="000000"/>
                          </a:solidFill>
                          <a:effectLst/>
                          <a:latin typeface="Arial" panose="020B0604020202020204" pitchFamily="34" charset="0"/>
                        </a:rPr>
                        <a:t>Cwlth</a:t>
                      </a:r>
                      <a:r>
                        <a:rPr lang="en-AU" sz="800" b="0" i="0" u="none" strike="noStrike" dirty="0">
                          <a:solidFill>
                            <a:srgbClr val="000000"/>
                          </a:solidFill>
                          <a:effectLst/>
                          <a:latin typeface="Arial" panose="020B0604020202020204" pitchFamily="34" charset="0"/>
                        </a:rPr>
                        <a:t> Budget 2018-19 (national)</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dirty="0">
                          <a:solidFill>
                            <a:schemeClr val="bg1">
                              <a:lumMod val="50000"/>
                            </a:schemeClr>
                          </a:solidFill>
                          <a:effectLst/>
                          <a:latin typeface="Arial" panose="020B0604020202020204" pitchFamily="34" charset="0"/>
                        </a:rPr>
                        <a:t>5.6</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5.5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5.25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rPr>
                        <a:t>5.0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dirty="0">
                          <a:solidFill>
                            <a:srgbClr val="000000"/>
                          </a:solidFill>
                          <a:effectLst/>
                          <a:latin typeface="Arial" panose="020B0604020202020204" pitchFamily="34" charset="0"/>
                        </a:rPr>
                        <a:t> </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80230">
                <a:tc>
                  <a:txBody>
                    <a:bodyPr/>
                    <a:lstStyle/>
                    <a:p>
                      <a:pPr algn="just" fontAlgn="ctr"/>
                      <a:r>
                        <a:rPr lang="en-AU" sz="800" b="0" i="0" u="none" strike="noStrike">
                          <a:solidFill>
                            <a:srgbClr val="000000"/>
                          </a:solidFill>
                          <a:effectLst/>
                          <a:latin typeface="Arial" panose="020B0604020202020204" pitchFamily="34" charset="0"/>
                        </a:rPr>
                        <a:t>(a) 27-year average</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6914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0648709-A707-44F1-A246-4B418CD4B868}" type="slidenum">
              <a:rPr lang="en-AU" altLang="en-US"/>
              <a:pPr eaLnBrk="1" hangingPunct="1">
                <a:spcBef>
                  <a:spcPct val="0"/>
                </a:spcBef>
              </a:pPr>
              <a:t>27</a:t>
            </a:fld>
            <a:endParaRPr lang="en-AU" altLang="en-US"/>
          </a:p>
        </p:txBody>
      </p:sp>
      <p:sp>
        <p:nvSpPr>
          <p:cNvPr id="72708"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6565" name="Notes Placeholder 1"/>
          <p:cNvSpPr>
            <a:spLocks noGrp="1"/>
          </p:cNvSpPr>
          <p:nvPr>
            <p:ph type="body" idx="1"/>
          </p:nvPr>
        </p:nvSpPr>
        <p:spPr>
          <a:xfrm>
            <a:off x="680244" y="4720907"/>
            <a:ext cx="5445126" cy="3468357"/>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defRPr/>
            </a:pPr>
            <a:endParaRPr lang="en-AU" altLang="en-US" dirty="0"/>
          </a:p>
        </p:txBody>
      </p:sp>
    </p:spTree>
    <p:extLst>
      <p:ext uri="{BB962C8B-B14F-4D97-AF65-F5344CB8AC3E}">
        <p14:creationId xmlns:p14="http://schemas.microsoft.com/office/powerpoint/2010/main" val="39686413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917575" y="350838"/>
            <a:ext cx="4967288" cy="3727450"/>
          </a:xfrm>
          <a:ln/>
        </p:spPr>
      </p:sp>
      <p:sp>
        <p:nvSpPr>
          <p:cNvPr id="737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95260EE-8EC8-485D-A393-894CD42FF63D}" type="slidenum">
              <a:rPr lang="en-AU" altLang="en-US"/>
              <a:pPr eaLnBrk="1" hangingPunct="1">
                <a:spcBef>
                  <a:spcPct val="0"/>
                </a:spcBef>
              </a:pPr>
              <a:t>28</a:t>
            </a:fld>
            <a:endParaRPr lang="en-AU" altLang="en-US"/>
          </a:p>
        </p:txBody>
      </p:sp>
      <p:sp>
        <p:nvSpPr>
          <p:cNvPr id="73732" name="Notes Placeholder 1"/>
          <p:cNvSpPr>
            <a:spLocks noGrp="1"/>
          </p:cNvSpPr>
          <p:nvPr/>
        </p:nvSpPr>
        <p:spPr bwMode="auto">
          <a:xfrm>
            <a:off x="680244" y="4390285"/>
            <a:ext cx="5445126" cy="331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5541" name="Notes Placeholder 1"/>
          <p:cNvSpPr>
            <a:spLocks noGrp="1"/>
          </p:cNvSpPr>
          <p:nvPr>
            <p:ph type="body" idx="1"/>
          </p:nvPr>
        </p:nvSpPr>
        <p:spPr>
          <a:xfrm>
            <a:off x="680244" y="4390285"/>
            <a:ext cx="5445126" cy="4472941"/>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 typeface="Arial" panose="020B0604020202020204" pitchFamily="34" charset="0"/>
              <a:buChar char="•"/>
              <a:defRPr/>
            </a:pP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977605485"/>
              </p:ext>
            </p:extLst>
          </p:nvPr>
        </p:nvGraphicFramePr>
        <p:xfrm>
          <a:off x="375088" y="8582696"/>
          <a:ext cx="6052259" cy="925107"/>
        </p:xfrm>
        <a:graphic>
          <a:graphicData uri="http://schemas.openxmlformats.org/drawingml/2006/table">
            <a:tbl>
              <a:tblPr/>
              <a:tblGrid>
                <a:gridCol w="1553572">
                  <a:extLst>
                    <a:ext uri="{9D8B030D-6E8A-4147-A177-3AD203B41FA5}">
                      <a16:colId xmlns:a16="http://schemas.microsoft.com/office/drawing/2014/main" val="20000"/>
                    </a:ext>
                  </a:extLst>
                </a:gridCol>
                <a:gridCol w="609991">
                  <a:extLst>
                    <a:ext uri="{9D8B030D-6E8A-4147-A177-3AD203B41FA5}">
                      <a16:colId xmlns:a16="http://schemas.microsoft.com/office/drawing/2014/main" val="20001"/>
                    </a:ext>
                  </a:extLst>
                </a:gridCol>
                <a:gridCol w="609991">
                  <a:extLst>
                    <a:ext uri="{9D8B030D-6E8A-4147-A177-3AD203B41FA5}">
                      <a16:colId xmlns:a16="http://schemas.microsoft.com/office/drawing/2014/main" val="20002"/>
                    </a:ext>
                  </a:extLst>
                </a:gridCol>
                <a:gridCol w="609991">
                  <a:extLst>
                    <a:ext uri="{9D8B030D-6E8A-4147-A177-3AD203B41FA5}">
                      <a16:colId xmlns:a16="http://schemas.microsoft.com/office/drawing/2014/main" val="20003"/>
                    </a:ext>
                  </a:extLst>
                </a:gridCol>
                <a:gridCol w="609991">
                  <a:extLst>
                    <a:ext uri="{9D8B030D-6E8A-4147-A177-3AD203B41FA5}">
                      <a16:colId xmlns:a16="http://schemas.microsoft.com/office/drawing/2014/main" val="20004"/>
                    </a:ext>
                  </a:extLst>
                </a:gridCol>
                <a:gridCol w="609991">
                  <a:extLst>
                    <a:ext uri="{9D8B030D-6E8A-4147-A177-3AD203B41FA5}">
                      <a16:colId xmlns:a16="http://schemas.microsoft.com/office/drawing/2014/main" val="20005"/>
                    </a:ext>
                  </a:extLst>
                </a:gridCol>
                <a:gridCol w="609991">
                  <a:extLst>
                    <a:ext uri="{9D8B030D-6E8A-4147-A177-3AD203B41FA5}">
                      <a16:colId xmlns:a16="http://schemas.microsoft.com/office/drawing/2014/main" val="20006"/>
                    </a:ext>
                  </a:extLst>
                </a:gridCol>
                <a:gridCol w="838738">
                  <a:extLst>
                    <a:ext uri="{9D8B030D-6E8A-4147-A177-3AD203B41FA5}">
                      <a16:colId xmlns:a16="http://schemas.microsoft.com/office/drawing/2014/main" val="20007"/>
                    </a:ext>
                  </a:extLst>
                </a:gridCol>
              </a:tblGrid>
              <a:tr h="190744">
                <a:tc>
                  <a:txBody>
                    <a:bodyPr/>
                    <a:lstStyle/>
                    <a:p>
                      <a:pPr algn="l" fontAlgn="ctr"/>
                      <a:r>
                        <a:rPr lang="en-AU" sz="900" b="1" i="0" u="none" strike="noStrike" dirty="0">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80808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r>
                        <a:rPr lang="en-AU" sz="900" b="1" i="0" u="none" strike="noStrike" baseline="30000">
                          <a:solidFill>
                            <a:srgbClr val="000000"/>
                          </a:solidFill>
                          <a:effectLst/>
                          <a:latin typeface="Times New Roman" panose="02020603050405020304" pitchFamily="18" charset="0"/>
                        </a:rPr>
                        <a:t>(a)</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90744">
                <a:tc>
                  <a:txBody>
                    <a:bodyPr/>
                    <a:lstStyle/>
                    <a:p>
                      <a:pPr algn="l"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808080"/>
                          </a:solidFill>
                          <a:effectLst/>
                          <a:latin typeface="Arial" panose="020B0604020202020204" pitchFamily="34" charset="0"/>
                        </a:rPr>
                        <a:t>67.4</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67.8</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68.1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68.1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68.5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90744">
                <a:tc>
                  <a:txBody>
                    <a:bodyPr/>
                    <a:lstStyle/>
                    <a:p>
                      <a:pPr algn="l" fontAlgn="ctr"/>
                      <a:r>
                        <a:rPr lang="en-AU" sz="900" b="1" i="0" u="none" strike="noStrike">
                          <a:solidFill>
                            <a:srgbClr val="000000"/>
                          </a:solidFill>
                          <a:effectLst/>
                          <a:latin typeface="Arial" panose="020B0604020202020204" pitchFamily="34" charset="0"/>
                        </a:rPr>
                        <a:t>2018‑19 Budget</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808080"/>
                          </a:solidFill>
                          <a:effectLst/>
                          <a:latin typeface="Arial" panose="020B0604020202020204" pitchFamily="34" charset="0"/>
                        </a:rPr>
                        <a:t>67.3</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68.1</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68.4</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68.6</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68.8</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68.7</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67.0</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90744">
                <a:tc>
                  <a:txBody>
                    <a:bodyPr/>
                    <a:lstStyle/>
                    <a:p>
                      <a:pPr algn="l" fontAlgn="ctr"/>
                      <a:r>
                        <a:rPr lang="en-AU" sz="800" b="0" i="0" u="none" strike="noStrike">
                          <a:solidFill>
                            <a:srgbClr val="000000"/>
                          </a:solidFill>
                          <a:effectLst/>
                          <a:latin typeface="Arial" panose="020B0604020202020204" pitchFamily="34" charset="0"/>
                        </a:rPr>
                        <a:t>Cwlth Budget 2018-19 (national)</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808080"/>
                          </a:solidFill>
                          <a:effectLst/>
                          <a:latin typeface="Arial" panose="020B0604020202020204" pitchFamily="34" charset="0"/>
                        </a:rPr>
                        <a:t>65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65.5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65.5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65.5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62132">
                <a:tc>
                  <a:txBody>
                    <a:bodyPr/>
                    <a:lstStyle/>
                    <a:p>
                      <a:pPr algn="just" fontAlgn="ctr"/>
                      <a:r>
                        <a:rPr lang="en-AU" sz="800" b="0" i="0" u="none" strike="noStrike">
                          <a:solidFill>
                            <a:srgbClr val="000000"/>
                          </a:solidFill>
                          <a:effectLst/>
                          <a:latin typeface="Arial" panose="020B0604020202020204" pitchFamily="34" charset="0"/>
                        </a:rPr>
                        <a:t>(a) 27-year average</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136287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D7CA6E-4561-4DD7-AE23-644676DFAFA1}" type="slidenum">
              <a:rPr lang="en-AU" altLang="en-US"/>
              <a:pPr eaLnBrk="1" hangingPunct="1">
                <a:spcBef>
                  <a:spcPct val="0"/>
                </a:spcBef>
              </a:pPr>
              <a:t>29</a:t>
            </a:fld>
            <a:endParaRPr lang="en-AU" altLang="en-US"/>
          </a:p>
        </p:txBody>
      </p:sp>
      <p:sp>
        <p:nvSpPr>
          <p:cNvPr id="74756" name="Notes Placeholder 4"/>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74757"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74758"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spTree>
    <p:extLst>
      <p:ext uri="{BB962C8B-B14F-4D97-AF65-F5344CB8AC3E}">
        <p14:creationId xmlns:p14="http://schemas.microsoft.com/office/powerpoint/2010/main" val="3224956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969963" y="100013"/>
            <a:ext cx="4967287" cy="3727450"/>
          </a:xfrm>
          <a:ln/>
        </p:spPr>
      </p:sp>
      <p:sp>
        <p:nvSpPr>
          <p:cNvPr id="50179" name="Slide Number Placeholder 3"/>
          <p:cNvSpPr>
            <a:spLocks noGrp="1"/>
          </p:cNvSpPr>
          <p:nvPr>
            <p:ph type="sldNum" sz="quarter" idx="5"/>
          </p:nvPr>
        </p:nvSpPr>
        <p:spPr>
          <a:xfrm>
            <a:off x="3719088" y="9441814"/>
            <a:ext cx="2949841" cy="4975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9E512AC-FD6F-44FA-9099-1552F645FFAF}" type="slidenum">
              <a:rPr lang="en-AU" altLang="en-US"/>
              <a:pPr eaLnBrk="1" hangingPunct="1">
                <a:spcBef>
                  <a:spcPct val="0"/>
                </a:spcBef>
              </a:pPr>
              <a:t>3</a:t>
            </a:fld>
            <a:endParaRPr lang="en-AU" altLang="en-US"/>
          </a:p>
        </p:txBody>
      </p:sp>
      <p:sp>
        <p:nvSpPr>
          <p:cNvPr id="50180" name="Notes Placeholder 1"/>
          <p:cNvSpPr>
            <a:spLocks noGrp="1"/>
          </p:cNvSpPr>
          <p:nvPr/>
        </p:nvSpPr>
        <p:spPr bwMode="auto">
          <a:xfrm>
            <a:off x="623027"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endParaRPr lang="en-US" altLang="en-US"/>
          </a:p>
        </p:txBody>
      </p:sp>
      <p:sp>
        <p:nvSpPr>
          <p:cNvPr id="50181" name="Notes Placeholder 1"/>
          <p:cNvSpPr>
            <a:spLocks noGrp="1"/>
          </p:cNvSpPr>
          <p:nvPr>
            <p:ph type="body" idx="1"/>
          </p:nvPr>
        </p:nvSpPr>
        <p:spPr>
          <a:xfrm>
            <a:off x="389392" y="3859382"/>
            <a:ext cx="5982328"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graphicFrame>
        <p:nvGraphicFramePr>
          <p:cNvPr id="2" name="Table 1"/>
          <p:cNvGraphicFramePr>
            <a:graphicFrameLocks noGrp="1"/>
          </p:cNvGraphicFramePr>
          <p:nvPr>
            <p:extLst>
              <p:ext uri="{D42A27DB-BD31-4B8C-83A1-F6EECF244321}">
                <p14:modId xmlns:p14="http://schemas.microsoft.com/office/powerpoint/2010/main" val="45709969"/>
              </p:ext>
            </p:extLst>
          </p:nvPr>
        </p:nvGraphicFramePr>
        <p:xfrm>
          <a:off x="94572" y="7465233"/>
          <a:ext cx="6580715" cy="2230110"/>
        </p:xfrm>
        <a:graphic>
          <a:graphicData uri="http://schemas.openxmlformats.org/drawingml/2006/table">
            <a:tbl>
              <a:tblPr/>
              <a:tblGrid>
                <a:gridCol w="1883700">
                  <a:extLst>
                    <a:ext uri="{9D8B030D-6E8A-4147-A177-3AD203B41FA5}">
                      <a16:colId xmlns:a16="http://schemas.microsoft.com/office/drawing/2014/main" val="20000"/>
                    </a:ext>
                  </a:extLst>
                </a:gridCol>
                <a:gridCol w="587127">
                  <a:extLst>
                    <a:ext uri="{9D8B030D-6E8A-4147-A177-3AD203B41FA5}">
                      <a16:colId xmlns:a16="http://schemas.microsoft.com/office/drawing/2014/main" val="20001"/>
                    </a:ext>
                  </a:extLst>
                </a:gridCol>
                <a:gridCol w="587127">
                  <a:extLst>
                    <a:ext uri="{9D8B030D-6E8A-4147-A177-3AD203B41FA5}">
                      <a16:colId xmlns:a16="http://schemas.microsoft.com/office/drawing/2014/main" val="20002"/>
                    </a:ext>
                  </a:extLst>
                </a:gridCol>
                <a:gridCol w="587127">
                  <a:extLst>
                    <a:ext uri="{9D8B030D-6E8A-4147-A177-3AD203B41FA5}">
                      <a16:colId xmlns:a16="http://schemas.microsoft.com/office/drawing/2014/main" val="20003"/>
                    </a:ext>
                  </a:extLst>
                </a:gridCol>
                <a:gridCol w="587127">
                  <a:extLst>
                    <a:ext uri="{9D8B030D-6E8A-4147-A177-3AD203B41FA5}">
                      <a16:colId xmlns:a16="http://schemas.microsoft.com/office/drawing/2014/main" val="20004"/>
                    </a:ext>
                  </a:extLst>
                </a:gridCol>
                <a:gridCol w="587127">
                  <a:extLst>
                    <a:ext uri="{9D8B030D-6E8A-4147-A177-3AD203B41FA5}">
                      <a16:colId xmlns:a16="http://schemas.microsoft.com/office/drawing/2014/main" val="20005"/>
                    </a:ext>
                  </a:extLst>
                </a:gridCol>
                <a:gridCol w="587127">
                  <a:extLst>
                    <a:ext uri="{9D8B030D-6E8A-4147-A177-3AD203B41FA5}">
                      <a16:colId xmlns:a16="http://schemas.microsoft.com/office/drawing/2014/main" val="20006"/>
                    </a:ext>
                  </a:extLst>
                </a:gridCol>
                <a:gridCol w="587127">
                  <a:extLst>
                    <a:ext uri="{9D8B030D-6E8A-4147-A177-3AD203B41FA5}">
                      <a16:colId xmlns:a16="http://schemas.microsoft.com/office/drawing/2014/main" val="20007"/>
                    </a:ext>
                  </a:extLst>
                </a:gridCol>
                <a:gridCol w="587127">
                  <a:extLst>
                    <a:ext uri="{9D8B030D-6E8A-4147-A177-3AD203B41FA5}">
                      <a16:colId xmlns:a16="http://schemas.microsoft.com/office/drawing/2014/main" val="20008"/>
                    </a:ext>
                  </a:extLst>
                </a:gridCol>
              </a:tblGrid>
              <a:tr h="148674">
                <a:tc>
                  <a:txBody>
                    <a:bodyPr/>
                    <a:lstStyle/>
                    <a:p>
                      <a:pPr algn="l" fontAlgn="b"/>
                      <a:r>
                        <a:rPr lang="en-AU" sz="900" b="1" i="0" u="none" strike="noStrike">
                          <a:solidFill>
                            <a:srgbClr val="000000"/>
                          </a:solidFill>
                          <a:effectLst/>
                          <a:latin typeface="Arial" panose="020B0604020202020204" pitchFamily="34" charset="0"/>
                        </a:rPr>
                        <a:t>WEIGHTED ANNUAL GROWTH</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1" i="0" u="none" strike="noStrike">
                          <a:solidFill>
                            <a:srgbClr val="000000"/>
                          </a:solidFill>
                          <a:effectLst/>
                          <a:latin typeface="Arial" panose="020B0604020202020204" pitchFamily="34" charset="0"/>
                        </a:rPr>
                        <a:t>2016</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1" i="0" u="none" strike="noStrike">
                          <a:solidFill>
                            <a:srgbClr val="000000"/>
                          </a:solidFill>
                          <a:effectLst/>
                          <a:latin typeface="Arial" panose="020B0604020202020204" pitchFamily="34" charset="0"/>
                        </a:rPr>
                        <a:t>2017</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1" i="0" u="none" strike="noStrike">
                          <a:solidFill>
                            <a:srgbClr val="000000"/>
                          </a:solidFill>
                          <a:effectLst/>
                          <a:latin typeface="Arial" panose="020B0604020202020204" pitchFamily="34" charset="0"/>
                        </a:rPr>
                        <a:t>2018</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2019</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2020</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2021</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2022</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2023</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0"/>
                  </a:ext>
                </a:extLst>
              </a:tr>
              <a:tr h="148674">
                <a:tc>
                  <a:txBody>
                    <a:bodyPr/>
                    <a:lstStyle/>
                    <a:p>
                      <a:pPr algn="l" fontAlgn="b"/>
                      <a:r>
                        <a:rPr lang="en-AU" sz="900" b="0" i="0" u="none" strike="noStrike">
                          <a:solidFill>
                            <a:srgbClr val="000000"/>
                          </a:solidFill>
                          <a:effectLst/>
                          <a:latin typeface="Arial" panose="020B0604020202020204" pitchFamily="34" charset="0"/>
                        </a:rPr>
                        <a:t>China</a:t>
                      </a:r>
                    </a:p>
                  </a:txBody>
                  <a:tcPr marL="114433"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3.5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3.7</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3.5</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3.4</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3.4</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3.2</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3.0</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2.9</a:t>
                      </a:r>
                    </a:p>
                  </a:txBody>
                  <a:tcPr marL="9536" marR="9536" marT="9537"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extLst>
                  <a:ext uri="{0D108BD9-81ED-4DB2-BD59-A6C34878D82A}">
                    <a16:rowId xmlns:a16="http://schemas.microsoft.com/office/drawing/2014/main" val="10001"/>
                  </a:ext>
                </a:extLst>
              </a:tr>
              <a:tr h="148674">
                <a:tc>
                  <a:txBody>
                    <a:bodyPr/>
                    <a:lstStyle/>
                    <a:p>
                      <a:pPr algn="l" fontAlgn="b"/>
                      <a:r>
                        <a:rPr lang="en-AU" sz="900" b="0" i="0" u="none" strike="noStrike">
                          <a:solidFill>
                            <a:srgbClr val="000000"/>
                          </a:solidFill>
                          <a:effectLst/>
                          <a:latin typeface="Arial" panose="020B0604020202020204" pitchFamily="34" charset="0"/>
                        </a:rPr>
                        <a:t>Hong Kong</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0.3</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0.3</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2"/>
                  </a:ext>
                </a:extLst>
              </a:tr>
              <a:tr h="148674">
                <a:tc>
                  <a:txBody>
                    <a:bodyPr/>
                    <a:lstStyle/>
                    <a:p>
                      <a:pPr algn="l" fontAlgn="b"/>
                      <a:r>
                        <a:rPr lang="en-AU" sz="900" b="0" i="0" u="none" strike="noStrike">
                          <a:solidFill>
                            <a:srgbClr val="000000"/>
                          </a:solidFill>
                          <a:effectLst/>
                          <a:latin typeface="Arial" panose="020B0604020202020204" pitchFamily="34" charset="0"/>
                        </a:rPr>
                        <a:t>India</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3"/>
                  </a:ext>
                </a:extLst>
              </a:tr>
              <a:tr h="148674">
                <a:tc>
                  <a:txBody>
                    <a:bodyPr/>
                    <a:lstStyle/>
                    <a:p>
                      <a:pPr algn="l" fontAlgn="b"/>
                      <a:r>
                        <a:rPr lang="en-AU" sz="900" b="0" i="0" u="none" strike="noStrike">
                          <a:solidFill>
                            <a:srgbClr val="000000"/>
                          </a:solidFill>
                          <a:effectLst/>
                          <a:latin typeface="Arial" panose="020B0604020202020204" pitchFamily="34" charset="0"/>
                        </a:rPr>
                        <a:t>Indonesia</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4"/>
                  </a:ext>
                </a:extLst>
              </a:tr>
              <a:tr h="148674">
                <a:tc>
                  <a:txBody>
                    <a:bodyPr/>
                    <a:lstStyle/>
                    <a:p>
                      <a:pPr algn="l" fontAlgn="b"/>
                      <a:r>
                        <a:rPr lang="en-AU" sz="900" b="0" i="0" u="none" strike="noStrike">
                          <a:solidFill>
                            <a:srgbClr val="000000"/>
                          </a:solidFill>
                          <a:effectLst/>
                          <a:latin typeface="Arial" panose="020B0604020202020204" pitchFamily="34" charset="0"/>
                        </a:rPr>
                        <a:t>Japan</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5"/>
                  </a:ext>
                </a:extLst>
              </a:tr>
              <a:tr h="148674">
                <a:tc>
                  <a:txBody>
                    <a:bodyPr/>
                    <a:lstStyle/>
                    <a:p>
                      <a:pPr algn="l" fontAlgn="b"/>
                      <a:r>
                        <a:rPr lang="en-AU" sz="900" b="0" i="0" u="none" strike="noStrike">
                          <a:solidFill>
                            <a:srgbClr val="000000"/>
                          </a:solidFill>
                          <a:effectLst/>
                          <a:latin typeface="Arial" panose="020B0604020202020204" pitchFamily="34" charset="0"/>
                        </a:rPr>
                        <a:t>Malaysia</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6"/>
                  </a:ext>
                </a:extLst>
              </a:tr>
              <a:tr h="148674">
                <a:tc>
                  <a:txBody>
                    <a:bodyPr/>
                    <a:lstStyle/>
                    <a:p>
                      <a:pPr algn="l" fontAlgn="b"/>
                      <a:r>
                        <a:rPr lang="en-AU" sz="900" b="0" i="0" u="none" strike="noStrike">
                          <a:solidFill>
                            <a:srgbClr val="000000"/>
                          </a:solidFill>
                          <a:effectLst/>
                          <a:latin typeface="Arial" panose="020B0604020202020204" pitchFamily="34" charset="0"/>
                        </a:rPr>
                        <a:t>Singapore</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7"/>
                  </a:ext>
                </a:extLst>
              </a:tr>
              <a:tr h="148674">
                <a:tc>
                  <a:txBody>
                    <a:bodyPr/>
                    <a:lstStyle/>
                    <a:p>
                      <a:pPr algn="l" fontAlgn="b"/>
                      <a:r>
                        <a:rPr lang="en-AU" sz="900" b="0" i="0" u="none" strike="noStrike">
                          <a:solidFill>
                            <a:srgbClr val="000000"/>
                          </a:solidFill>
                          <a:effectLst/>
                          <a:latin typeface="Arial" panose="020B0604020202020204" pitchFamily="34" charset="0"/>
                        </a:rPr>
                        <a:t>South Korea</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0.2</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8"/>
                  </a:ext>
                </a:extLst>
              </a:tr>
              <a:tr h="148674">
                <a:tc>
                  <a:txBody>
                    <a:bodyPr/>
                    <a:lstStyle/>
                    <a:p>
                      <a:pPr algn="l" fontAlgn="b"/>
                      <a:r>
                        <a:rPr lang="en-AU" sz="900" b="0" i="0" u="none" strike="noStrike">
                          <a:solidFill>
                            <a:srgbClr val="000000"/>
                          </a:solidFill>
                          <a:effectLst/>
                          <a:latin typeface="Arial" panose="020B0604020202020204" pitchFamily="34" charset="0"/>
                        </a:rPr>
                        <a:t>Taiwan </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09"/>
                  </a:ext>
                </a:extLst>
              </a:tr>
              <a:tr h="148674">
                <a:tc>
                  <a:txBody>
                    <a:bodyPr/>
                    <a:lstStyle/>
                    <a:p>
                      <a:pPr algn="l" fontAlgn="b"/>
                      <a:r>
                        <a:rPr lang="en-AU" sz="900" b="0" i="0" u="none" strike="noStrike">
                          <a:solidFill>
                            <a:srgbClr val="000000"/>
                          </a:solidFill>
                          <a:effectLst/>
                          <a:latin typeface="Arial" panose="020B0604020202020204" pitchFamily="34" charset="0"/>
                        </a:rPr>
                        <a:t>Thailand</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10"/>
                  </a:ext>
                </a:extLst>
              </a:tr>
              <a:tr h="148674">
                <a:tc>
                  <a:txBody>
                    <a:bodyPr/>
                    <a:lstStyle/>
                    <a:p>
                      <a:pPr algn="l" fontAlgn="b"/>
                      <a:r>
                        <a:rPr lang="en-AU" sz="900" b="0" i="0" u="none" strike="noStrike">
                          <a:solidFill>
                            <a:srgbClr val="000000"/>
                          </a:solidFill>
                          <a:effectLst/>
                          <a:latin typeface="Arial" panose="020B0604020202020204" pitchFamily="34" charset="0"/>
                        </a:rPr>
                        <a:t>United Arab Emirates</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11"/>
                  </a:ext>
                </a:extLst>
              </a:tr>
              <a:tr h="148674">
                <a:tc>
                  <a:txBody>
                    <a:bodyPr/>
                    <a:lstStyle/>
                    <a:p>
                      <a:pPr algn="l" fontAlgn="b"/>
                      <a:r>
                        <a:rPr lang="en-AU" sz="900" b="0" i="0" u="none" strike="noStrike">
                          <a:solidFill>
                            <a:srgbClr val="000000"/>
                          </a:solidFill>
                          <a:effectLst/>
                          <a:latin typeface="Arial" panose="020B0604020202020204" pitchFamily="34" charset="0"/>
                        </a:rPr>
                        <a:t>United Kingdom</a:t>
                      </a:r>
                    </a:p>
                  </a:txBody>
                  <a:tcPr marL="114433"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0.1</a:t>
                      </a:r>
                    </a:p>
                  </a:txBody>
                  <a:tcPr marL="9536" marR="9536" marT="9537" marB="0" anchor="b">
                    <a:lnL>
                      <a:noFill/>
                    </a:lnL>
                    <a:lnR>
                      <a:noFill/>
                    </a:lnR>
                    <a:lnT>
                      <a:noFill/>
                    </a:lnT>
                    <a:lnB>
                      <a:noFill/>
                    </a:lnB>
                    <a:solidFill>
                      <a:srgbClr val="A6A6A6"/>
                    </a:solidFill>
                  </a:tcPr>
                </a:tc>
                <a:extLst>
                  <a:ext uri="{0D108BD9-81ED-4DB2-BD59-A6C34878D82A}">
                    <a16:rowId xmlns:a16="http://schemas.microsoft.com/office/drawing/2014/main" val="10012"/>
                  </a:ext>
                </a:extLst>
              </a:tr>
              <a:tr h="148674">
                <a:tc>
                  <a:txBody>
                    <a:bodyPr/>
                    <a:lstStyle/>
                    <a:p>
                      <a:pPr algn="l" fontAlgn="b"/>
                      <a:r>
                        <a:rPr lang="en-AU" sz="900" b="0" i="0" u="none" strike="noStrike">
                          <a:solidFill>
                            <a:srgbClr val="000000"/>
                          </a:solidFill>
                          <a:effectLst/>
                          <a:latin typeface="Arial" panose="020B0604020202020204" pitchFamily="34" charset="0"/>
                        </a:rPr>
                        <a:t>United States of America</a:t>
                      </a:r>
                    </a:p>
                  </a:txBody>
                  <a:tcPr marL="114433"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0" i="0" u="none" strike="noStrike">
                          <a:solidFill>
                            <a:srgbClr val="000000"/>
                          </a:solidFill>
                          <a:effectLst/>
                          <a:latin typeface="Arial" panose="020B0604020202020204" pitchFamily="34" charset="0"/>
                        </a:rPr>
                        <a:t>0.0</a:t>
                      </a:r>
                    </a:p>
                  </a:txBody>
                  <a:tcPr marL="9536" marR="9536" marT="9537"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13"/>
                  </a:ext>
                </a:extLst>
              </a:tr>
              <a:tr h="148674">
                <a:tc>
                  <a:txBody>
                    <a:bodyPr/>
                    <a:lstStyle/>
                    <a:p>
                      <a:pPr algn="l" fontAlgn="b"/>
                      <a:r>
                        <a:rPr lang="en-AU" sz="900" b="1" i="0" u="none" strike="noStrike">
                          <a:solidFill>
                            <a:srgbClr val="000000"/>
                          </a:solidFill>
                          <a:effectLst/>
                          <a:latin typeface="Arial" panose="020B0604020202020204" pitchFamily="34" charset="0"/>
                        </a:rPr>
                        <a:t>TOTAL</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1" i="0" u="none" strike="noStrike">
                          <a:solidFill>
                            <a:srgbClr val="000000"/>
                          </a:solidFill>
                          <a:effectLst/>
                          <a:latin typeface="Arial" panose="020B0604020202020204" pitchFamily="34" charset="0"/>
                        </a:rPr>
                        <a:t>4.6</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1" i="0" u="none" strike="noStrike">
                          <a:solidFill>
                            <a:srgbClr val="000000"/>
                          </a:solidFill>
                          <a:effectLst/>
                          <a:latin typeface="Arial" panose="020B0604020202020204" pitchFamily="34" charset="0"/>
                        </a:rPr>
                        <a:t>5.1</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900" b="1" i="0" u="none" strike="noStrike">
                          <a:solidFill>
                            <a:srgbClr val="000000"/>
                          </a:solidFill>
                          <a:effectLst/>
                          <a:latin typeface="Arial" panose="020B0604020202020204" pitchFamily="34" charset="0"/>
                        </a:rPr>
                        <a:t>4.8</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4.6</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4.5</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4.4</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a:solidFill>
                            <a:srgbClr val="000000"/>
                          </a:solidFill>
                          <a:effectLst/>
                          <a:latin typeface="Arial" panose="020B0604020202020204" pitchFamily="34" charset="0"/>
                        </a:rPr>
                        <a:t>4.2</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en-AU" sz="900" b="1" i="0" u="none" strike="noStrike" dirty="0">
                          <a:solidFill>
                            <a:srgbClr val="000000"/>
                          </a:solidFill>
                          <a:effectLst/>
                          <a:latin typeface="Arial" panose="020B0604020202020204" pitchFamily="34" charset="0"/>
                        </a:rPr>
                        <a:t>4.1</a:t>
                      </a:r>
                    </a:p>
                  </a:txBody>
                  <a:tcPr marL="9536" marR="9536" marT="953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42073205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919163" y="261938"/>
            <a:ext cx="4967287" cy="3727450"/>
          </a:xfrm>
          <a:ln/>
        </p:spPr>
      </p:sp>
      <p:sp>
        <p:nvSpPr>
          <p:cNvPr id="757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D4B46F5-F6EB-4FD1-8065-8248C272ACB7}" type="slidenum">
              <a:rPr lang="en-AU" altLang="en-US" sz="1100"/>
              <a:pPr eaLnBrk="1" hangingPunct="1">
                <a:spcBef>
                  <a:spcPct val="0"/>
                </a:spcBef>
              </a:pPr>
              <a:t>30</a:t>
            </a:fld>
            <a:endParaRPr lang="en-AU" altLang="en-US" sz="1100"/>
          </a:p>
        </p:txBody>
      </p:sp>
      <p:sp>
        <p:nvSpPr>
          <p:cNvPr id="75780"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sz="1100"/>
          </a:p>
        </p:txBody>
      </p:sp>
      <p:sp>
        <p:nvSpPr>
          <p:cNvPr id="2" name="Notes Placeholder 1"/>
          <p:cNvSpPr>
            <a:spLocks noGrp="1"/>
          </p:cNvSpPr>
          <p:nvPr>
            <p:ph type="body" idx="1"/>
          </p:nvPr>
        </p:nvSpPr>
        <p:spPr>
          <a:xfrm>
            <a:off x="559453" y="4224973"/>
            <a:ext cx="5696244" cy="5215252"/>
          </a:xfrm>
        </p:spPr>
        <p:txBody>
          <a:bodyPr/>
          <a:lstStyle/>
          <a:p>
            <a:pPr>
              <a:defRPr/>
            </a:pPr>
            <a:endParaRPr lang="en-AU" dirty="0"/>
          </a:p>
        </p:txBody>
      </p:sp>
    </p:spTree>
    <p:extLst>
      <p:ext uri="{BB962C8B-B14F-4D97-AF65-F5344CB8AC3E}">
        <p14:creationId xmlns:p14="http://schemas.microsoft.com/office/powerpoint/2010/main" val="19350892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919163" y="223838"/>
            <a:ext cx="4967287" cy="3727450"/>
          </a:xfrm>
          <a:ln/>
        </p:spPr>
      </p:sp>
      <p:sp>
        <p:nvSpPr>
          <p:cNvPr id="7680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E37BC54-AF5A-45CA-BC62-460B38C3E901}" type="slidenum">
              <a:rPr lang="en-AU" altLang="en-US"/>
              <a:pPr eaLnBrk="1" hangingPunct="1">
                <a:spcBef>
                  <a:spcPct val="0"/>
                </a:spcBef>
              </a:pPr>
              <a:t>31</a:t>
            </a:fld>
            <a:endParaRPr lang="en-AU" altLang="en-US"/>
          </a:p>
        </p:txBody>
      </p:sp>
      <p:sp>
        <p:nvSpPr>
          <p:cNvPr id="76804" name="Notes Placeholder 1"/>
          <p:cNvSpPr>
            <a:spLocks noGrp="1"/>
          </p:cNvSpPr>
          <p:nvPr/>
        </p:nvSpPr>
        <p:spPr bwMode="auto">
          <a:xfrm>
            <a:off x="680244" y="4720907"/>
            <a:ext cx="5445126" cy="237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2" name="Notes Placeholder 1"/>
          <p:cNvSpPr>
            <a:spLocks noGrp="1"/>
          </p:cNvSpPr>
          <p:nvPr>
            <p:ph type="body" idx="1"/>
          </p:nvPr>
        </p:nvSpPr>
        <p:spPr>
          <a:xfrm>
            <a:off x="680244" y="4097812"/>
            <a:ext cx="5445126" cy="4472940"/>
          </a:xfrm>
        </p:spPr>
        <p:txBody>
          <a:bodyPr/>
          <a:lstStyle/>
          <a:p>
            <a:pPr>
              <a:defRPr/>
            </a:pP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998505427"/>
              </p:ext>
            </p:extLst>
          </p:nvPr>
        </p:nvGraphicFramePr>
        <p:xfrm>
          <a:off x="306746" y="8342654"/>
          <a:ext cx="6192120" cy="1325669"/>
        </p:xfrm>
        <a:graphic>
          <a:graphicData uri="http://schemas.openxmlformats.org/drawingml/2006/table">
            <a:tbl>
              <a:tblPr/>
              <a:tblGrid>
                <a:gridCol w="1706090">
                  <a:extLst>
                    <a:ext uri="{9D8B030D-6E8A-4147-A177-3AD203B41FA5}">
                      <a16:colId xmlns:a16="http://schemas.microsoft.com/office/drawing/2014/main" val="20000"/>
                    </a:ext>
                  </a:extLst>
                </a:gridCol>
                <a:gridCol w="609998">
                  <a:extLst>
                    <a:ext uri="{9D8B030D-6E8A-4147-A177-3AD203B41FA5}">
                      <a16:colId xmlns:a16="http://schemas.microsoft.com/office/drawing/2014/main" val="20001"/>
                    </a:ext>
                  </a:extLst>
                </a:gridCol>
                <a:gridCol w="609998">
                  <a:extLst>
                    <a:ext uri="{9D8B030D-6E8A-4147-A177-3AD203B41FA5}">
                      <a16:colId xmlns:a16="http://schemas.microsoft.com/office/drawing/2014/main" val="20002"/>
                    </a:ext>
                  </a:extLst>
                </a:gridCol>
                <a:gridCol w="609998">
                  <a:extLst>
                    <a:ext uri="{9D8B030D-6E8A-4147-A177-3AD203B41FA5}">
                      <a16:colId xmlns:a16="http://schemas.microsoft.com/office/drawing/2014/main" val="20003"/>
                    </a:ext>
                  </a:extLst>
                </a:gridCol>
                <a:gridCol w="609998">
                  <a:extLst>
                    <a:ext uri="{9D8B030D-6E8A-4147-A177-3AD203B41FA5}">
                      <a16:colId xmlns:a16="http://schemas.microsoft.com/office/drawing/2014/main" val="20004"/>
                    </a:ext>
                  </a:extLst>
                </a:gridCol>
                <a:gridCol w="609998">
                  <a:extLst>
                    <a:ext uri="{9D8B030D-6E8A-4147-A177-3AD203B41FA5}">
                      <a16:colId xmlns:a16="http://schemas.microsoft.com/office/drawing/2014/main" val="20005"/>
                    </a:ext>
                  </a:extLst>
                </a:gridCol>
                <a:gridCol w="609998">
                  <a:extLst>
                    <a:ext uri="{9D8B030D-6E8A-4147-A177-3AD203B41FA5}">
                      <a16:colId xmlns:a16="http://schemas.microsoft.com/office/drawing/2014/main" val="20006"/>
                    </a:ext>
                  </a:extLst>
                </a:gridCol>
                <a:gridCol w="826039">
                  <a:extLst>
                    <a:ext uri="{9D8B030D-6E8A-4147-A177-3AD203B41FA5}">
                      <a16:colId xmlns:a16="http://schemas.microsoft.com/office/drawing/2014/main" val="20007"/>
                    </a:ext>
                  </a:extLst>
                </a:gridCol>
              </a:tblGrid>
              <a:tr h="343339">
                <a:tc>
                  <a:txBody>
                    <a:bodyPr/>
                    <a:lstStyle/>
                    <a:p>
                      <a:pPr algn="l" fontAlgn="ctr"/>
                      <a:r>
                        <a:rPr lang="en-AU" sz="900" b="1" i="0" u="none" strike="noStrike" dirty="0">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dirty="0">
                          <a:solidFill>
                            <a:schemeClr val="tx1"/>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r>
                        <a:rPr lang="en-AU" sz="900" b="1" i="0" u="none" strike="noStrike" baseline="30000">
                          <a:solidFill>
                            <a:srgbClr val="000000"/>
                          </a:solidFill>
                          <a:effectLst/>
                          <a:latin typeface="Times New Roman" panose="02020603050405020304" pitchFamily="18" charset="0"/>
                        </a:rPr>
                        <a:t>(a)</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62132">
                <a:tc>
                  <a:txBody>
                    <a:bodyPr/>
                    <a:lstStyle/>
                    <a:p>
                      <a:pPr algn="l"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chemeClr val="tx1"/>
                          </a:solidFill>
                          <a:effectLst/>
                          <a:latin typeface="Arial" panose="020B0604020202020204" pitchFamily="34" charset="0"/>
                        </a:rPr>
                        <a:t>1.4</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1.75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2.75</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3.0</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62132">
                <a:tc>
                  <a:txBody>
                    <a:bodyPr/>
                    <a:lstStyle/>
                    <a:p>
                      <a:pPr algn="l" fontAlgn="ctr"/>
                      <a:r>
                        <a:rPr lang="en-AU" sz="900" b="1" i="0" u="none" strike="noStrike">
                          <a:solidFill>
                            <a:srgbClr val="000000"/>
                          </a:solidFill>
                          <a:effectLst/>
                          <a:latin typeface="Arial" panose="020B0604020202020204" pitchFamily="34" charset="0"/>
                        </a:rPr>
                        <a:t>2018‑19 Budget</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chemeClr val="tx1"/>
                          </a:solidFill>
                          <a:effectLst/>
                          <a:latin typeface="Arial" panose="020B0604020202020204" pitchFamily="34" charset="0"/>
                        </a:rPr>
                        <a:t>1.4</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1.5</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1.75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2.75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3.0</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3.25</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3.5</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62132">
                <a:tc>
                  <a:txBody>
                    <a:bodyPr/>
                    <a:lstStyle/>
                    <a:p>
                      <a:pPr algn="l" fontAlgn="ctr"/>
                      <a:r>
                        <a:rPr lang="en-AU" sz="800" b="0" i="0" u="none" strike="noStrike">
                          <a:solidFill>
                            <a:srgbClr val="000000"/>
                          </a:solidFill>
                          <a:effectLst/>
                          <a:latin typeface="Arial" panose="020B0604020202020204" pitchFamily="34" charset="0"/>
                        </a:rPr>
                        <a:t>Deloitte Access (Mar 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chemeClr val="tx1"/>
                          </a:solidFill>
                          <a:effectLst/>
                          <a:latin typeface="Arial" panose="020B0604020202020204" pitchFamily="34" charset="0"/>
                        </a:rPr>
                        <a:t>1.4</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1.3</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1.7</a:t>
                      </a: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2.3</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2.9</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3.4</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162132">
                <a:tc>
                  <a:txBody>
                    <a:bodyPr/>
                    <a:lstStyle/>
                    <a:p>
                      <a:pPr algn="l" fontAlgn="ctr"/>
                      <a:r>
                        <a:rPr lang="en-AU" sz="800" b="0" i="0" u="none" strike="noStrike">
                          <a:solidFill>
                            <a:srgbClr val="000000"/>
                          </a:solidFill>
                          <a:effectLst/>
                          <a:latin typeface="Arial" panose="020B0604020202020204" pitchFamily="34" charset="0"/>
                        </a:rPr>
                        <a:t>CCIWA (Feb 18)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dirty="0">
                          <a:solidFill>
                            <a:schemeClr val="tx1"/>
                          </a:solidFill>
                          <a:effectLst/>
                          <a:latin typeface="Arial" panose="020B0604020202020204" pitchFamily="34" charset="0"/>
                        </a:rPr>
                        <a:t>1.4</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1.7</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2.4</a:t>
                      </a: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2.8</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171669">
                <a:tc>
                  <a:txBody>
                    <a:bodyPr/>
                    <a:lstStyle/>
                    <a:p>
                      <a:pPr algn="l" fontAlgn="ctr"/>
                      <a:r>
                        <a:rPr lang="en-AU" sz="800" b="0" i="0" u="none" strike="noStrike">
                          <a:solidFill>
                            <a:srgbClr val="000000"/>
                          </a:solidFill>
                          <a:effectLst/>
                          <a:latin typeface="Arial" panose="020B0604020202020204" pitchFamily="34" charset="0"/>
                        </a:rPr>
                        <a:t>Cwlth Budget 2018-19 (national)</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dirty="0">
                          <a:solidFill>
                            <a:schemeClr val="tx1"/>
                          </a:solidFill>
                          <a:effectLst/>
                          <a:latin typeface="Arial" panose="020B0604020202020204" pitchFamily="34" charset="0"/>
                        </a:rPr>
                        <a:t>1.9</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2.25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2.75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rPr>
                        <a:t>3.25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rPr>
                        <a:t>3.5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3.5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62132">
                <a:tc>
                  <a:txBody>
                    <a:bodyPr/>
                    <a:lstStyle/>
                    <a:p>
                      <a:pPr algn="just" fontAlgn="ctr"/>
                      <a:r>
                        <a:rPr lang="en-AU" sz="800" b="0" i="0" u="none" strike="noStrike">
                          <a:solidFill>
                            <a:srgbClr val="000000"/>
                          </a:solidFill>
                          <a:effectLst/>
                          <a:latin typeface="Arial" panose="020B0604020202020204" pitchFamily="34" charset="0"/>
                        </a:rPr>
                        <a:t>(a) 27-year average</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206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97401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917575" y="350838"/>
            <a:ext cx="4967288" cy="3727450"/>
          </a:xfrm>
          <a:ln/>
        </p:spPr>
      </p:sp>
      <p:sp>
        <p:nvSpPr>
          <p:cNvPr id="737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95260EE-8EC8-485D-A393-894CD42FF63D}" type="slidenum">
              <a:rPr lang="en-AU" altLang="en-US"/>
              <a:pPr eaLnBrk="1" hangingPunct="1">
                <a:spcBef>
                  <a:spcPct val="0"/>
                </a:spcBef>
              </a:pPr>
              <a:t>32</a:t>
            </a:fld>
            <a:endParaRPr lang="en-AU" altLang="en-US"/>
          </a:p>
        </p:txBody>
      </p:sp>
      <p:sp>
        <p:nvSpPr>
          <p:cNvPr id="73732" name="Notes Placeholder 1"/>
          <p:cNvSpPr>
            <a:spLocks noGrp="1"/>
          </p:cNvSpPr>
          <p:nvPr/>
        </p:nvSpPr>
        <p:spPr bwMode="auto">
          <a:xfrm>
            <a:off x="680244" y="4390285"/>
            <a:ext cx="5445126" cy="331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65541" name="Notes Placeholder 1"/>
          <p:cNvSpPr>
            <a:spLocks noGrp="1"/>
          </p:cNvSpPr>
          <p:nvPr>
            <p:ph type="body" idx="1"/>
          </p:nvPr>
        </p:nvSpPr>
        <p:spPr>
          <a:xfrm>
            <a:off x="680244" y="4390285"/>
            <a:ext cx="5445126" cy="4472941"/>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 typeface="Arial" panose="020B0604020202020204" pitchFamily="34" charset="0"/>
              <a:buChar char="•"/>
              <a:defRPr/>
            </a:pPr>
            <a:endParaRPr lang="en-US" altLang="en-US" dirty="0"/>
          </a:p>
        </p:txBody>
      </p:sp>
    </p:spTree>
    <p:extLst>
      <p:ext uri="{BB962C8B-B14F-4D97-AF65-F5344CB8AC3E}">
        <p14:creationId xmlns:p14="http://schemas.microsoft.com/office/powerpoint/2010/main" val="35336402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508F02C-B928-443E-B472-65588C3FA6E2}" type="slidenum">
              <a:rPr lang="en-AU" altLang="en-US"/>
              <a:pPr eaLnBrk="1" hangingPunct="1">
                <a:spcBef>
                  <a:spcPct val="0"/>
                </a:spcBef>
              </a:pPr>
              <a:t>33</a:t>
            </a:fld>
            <a:endParaRPr lang="en-AU" altLang="en-US"/>
          </a:p>
        </p:txBody>
      </p:sp>
      <p:sp>
        <p:nvSpPr>
          <p:cNvPr id="77828" name="Notes Placeholder 4"/>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77829"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77830"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9603" indent="-179603" defTabSz="913908">
              <a:buFontTx/>
              <a:buChar char="•"/>
            </a:pPr>
            <a:endParaRPr lang="en-AU" altLang="en-US" dirty="0"/>
          </a:p>
        </p:txBody>
      </p:sp>
      <p:graphicFrame>
        <p:nvGraphicFramePr>
          <p:cNvPr id="3" name="Table 2"/>
          <p:cNvGraphicFramePr>
            <a:graphicFrameLocks noGrp="1"/>
          </p:cNvGraphicFramePr>
          <p:nvPr>
            <p:extLst>
              <p:ext uri="{D42A27DB-BD31-4B8C-83A1-F6EECF244321}">
                <p14:modId xmlns:p14="http://schemas.microsoft.com/office/powerpoint/2010/main" val="3715738793"/>
              </p:ext>
            </p:extLst>
          </p:nvPr>
        </p:nvGraphicFramePr>
        <p:xfrm>
          <a:off x="567400" y="7504971"/>
          <a:ext cx="5670811" cy="2184016"/>
        </p:xfrm>
        <a:graphic>
          <a:graphicData uri="http://schemas.openxmlformats.org/drawingml/2006/table">
            <a:tbl>
              <a:tblPr/>
              <a:tblGrid>
                <a:gridCol w="1286656">
                  <a:extLst>
                    <a:ext uri="{9D8B030D-6E8A-4147-A177-3AD203B41FA5}">
                      <a16:colId xmlns:a16="http://schemas.microsoft.com/office/drawing/2014/main" val="20000"/>
                    </a:ext>
                  </a:extLst>
                </a:gridCol>
                <a:gridCol w="609969">
                  <a:extLst>
                    <a:ext uri="{9D8B030D-6E8A-4147-A177-3AD203B41FA5}">
                      <a16:colId xmlns:a16="http://schemas.microsoft.com/office/drawing/2014/main" val="20001"/>
                    </a:ext>
                  </a:extLst>
                </a:gridCol>
                <a:gridCol w="609969">
                  <a:extLst>
                    <a:ext uri="{9D8B030D-6E8A-4147-A177-3AD203B41FA5}">
                      <a16:colId xmlns:a16="http://schemas.microsoft.com/office/drawing/2014/main" val="20002"/>
                    </a:ext>
                  </a:extLst>
                </a:gridCol>
                <a:gridCol w="609969">
                  <a:extLst>
                    <a:ext uri="{9D8B030D-6E8A-4147-A177-3AD203B41FA5}">
                      <a16:colId xmlns:a16="http://schemas.microsoft.com/office/drawing/2014/main" val="20003"/>
                    </a:ext>
                  </a:extLst>
                </a:gridCol>
                <a:gridCol w="609969">
                  <a:extLst>
                    <a:ext uri="{9D8B030D-6E8A-4147-A177-3AD203B41FA5}">
                      <a16:colId xmlns:a16="http://schemas.microsoft.com/office/drawing/2014/main" val="20004"/>
                    </a:ext>
                  </a:extLst>
                </a:gridCol>
                <a:gridCol w="609969">
                  <a:extLst>
                    <a:ext uri="{9D8B030D-6E8A-4147-A177-3AD203B41FA5}">
                      <a16:colId xmlns:a16="http://schemas.microsoft.com/office/drawing/2014/main" val="20005"/>
                    </a:ext>
                  </a:extLst>
                </a:gridCol>
                <a:gridCol w="609969">
                  <a:extLst>
                    <a:ext uri="{9D8B030D-6E8A-4147-A177-3AD203B41FA5}">
                      <a16:colId xmlns:a16="http://schemas.microsoft.com/office/drawing/2014/main" val="20006"/>
                    </a:ext>
                  </a:extLst>
                </a:gridCol>
                <a:gridCol w="724339">
                  <a:extLst>
                    <a:ext uri="{9D8B030D-6E8A-4147-A177-3AD203B41FA5}">
                      <a16:colId xmlns:a16="http://schemas.microsoft.com/office/drawing/2014/main" val="20007"/>
                    </a:ext>
                  </a:extLst>
                </a:gridCol>
              </a:tblGrid>
              <a:tr h="190744">
                <a:tc>
                  <a:txBody>
                    <a:bodyPr/>
                    <a:lstStyle/>
                    <a:p>
                      <a:pPr algn="just"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2017‑18</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AU" sz="900" b="1" i="0" u="none" strike="noStrike">
                          <a:solidFill>
                            <a:srgbClr val="000000"/>
                          </a:solidFill>
                          <a:effectLst/>
                          <a:latin typeface="Arial" panose="020B0604020202020204" pitchFamily="34" charset="0"/>
                        </a:rPr>
                        <a:t>2018‑19</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AU" sz="900" b="1" i="0" u="none" strike="noStrike">
                          <a:solidFill>
                            <a:srgbClr val="000000"/>
                          </a:solidFill>
                          <a:effectLst/>
                          <a:latin typeface="Arial" panose="020B0604020202020204" pitchFamily="34" charset="0"/>
                        </a:rPr>
                        <a:t>2019‑20</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2020‑21</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2021‑22</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Long‑run</a:t>
                      </a:r>
                      <a:r>
                        <a:rPr lang="en-AU" sz="900" b="1" i="0" u="none" strike="noStrike" baseline="30000">
                          <a:solidFill>
                            <a:srgbClr val="000000"/>
                          </a:solidFill>
                          <a:effectLst/>
                          <a:latin typeface="Times New Roman" panose="02020603050405020304" pitchFamily="18" charset="0"/>
                        </a:rPr>
                        <a:t>(a)</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62132">
                <a:tc>
                  <a:txBody>
                    <a:bodyPr/>
                    <a:lstStyle/>
                    <a:p>
                      <a:pPr algn="just" fontAlgn="ctr"/>
                      <a:r>
                        <a:rPr lang="en-AU" sz="900" b="1" i="1" u="sng" strike="noStrike">
                          <a:solidFill>
                            <a:srgbClr val="000000"/>
                          </a:solidFill>
                          <a:effectLst/>
                          <a:latin typeface="Arial" panose="020B0604020202020204" pitchFamily="34" charset="0"/>
                        </a:rPr>
                        <a:t>Perth</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62132">
                <a:tc>
                  <a:txBody>
                    <a:bodyPr/>
                    <a:lstStyle/>
                    <a:p>
                      <a:pPr algn="just" fontAlgn="ctr"/>
                      <a:r>
                        <a:rPr lang="en-AU" sz="900" b="0" i="0" u="none" strike="noStrike">
                          <a:solidFill>
                            <a:srgbClr val="000000"/>
                          </a:solidFill>
                          <a:effectLst/>
                          <a:latin typeface="Arial" panose="020B0604020202020204" pitchFamily="34" charset="0"/>
                        </a:rPr>
                        <a:t>2017-18 Budget</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0.6</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1.0</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1.5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162132">
                <a:tc>
                  <a:txBody>
                    <a:bodyPr/>
                    <a:lstStyle/>
                    <a:p>
                      <a:pPr algn="just" fontAlgn="ctr"/>
                      <a:r>
                        <a:rPr lang="en-AU" sz="900" b="1" i="0" u="none" strike="noStrike">
                          <a:solidFill>
                            <a:srgbClr val="000000"/>
                          </a:solidFill>
                          <a:effectLst/>
                          <a:latin typeface="Arial" panose="020B0604020202020204" pitchFamily="34" charset="0"/>
                        </a:rPr>
                        <a:t>2018‑19 Budget </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0.6</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1.0</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1.5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2.0</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cs typeface="Arial" panose="020B0604020202020204" pitchFamily="34" charset="0"/>
                        </a:rPr>
                        <a:t>2.5</a:t>
                      </a:r>
                      <a:endParaRPr lang="en-AU" sz="9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171669">
                <a:tc>
                  <a:txBody>
                    <a:bodyPr/>
                    <a:lstStyle/>
                    <a:p>
                      <a:pPr algn="just" fontAlgn="ctr"/>
                      <a:r>
                        <a:rPr lang="en-AU" sz="900" b="0" i="0" u="none" strike="noStrike">
                          <a:solidFill>
                            <a:srgbClr val="000000"/>
                          </a:solidFill>
                          <a:effectLst/>
                          <a:latin typeface="Arial" panose="020B0604020202020204" pitchFamily="34" charset="0"/>
                        </a:rPr>
                        <a:t>CCIWA (Feb 2018)</a:t>
                      </a:r>
                      <a:r>
                        <a:rPr lang="en-AU" sz="900" b="0" i="0" u="none" strike="noStrike" baseline="30000">
                          <a:solidFill>
                            <a:srgbClr val="000000"/>
                          </a:solidFill>
                          <a:effectLst/>
                          <a:latin typeface="Arial" panose="020B0604020202020204" pitchFamily="34" charset="0"/>
                        </a:rPr>
                        <a:t>(b)</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0.6</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1.3</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2.3</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171669">
                <a:tc>
                  <a:txBody>
                    <a:bodyPr/>
                    <a:lstStyle/>
                    <a:p>
                      <a:pPr algn="just" fontAlgn="ctr"/>
                      <a:r>
                        <a:rPr lang="en-AU" sz="900" b="0" i="0" u="none" strike="noStrike">
                          <a:solidFill>
                            <a:srgbClr val="000000"/>
                          </a:solidFill>
                          <a:effectLst/>
                          <a:latin typeface="Arial" panose="020B0604020202020204" pitchFamily="34" charset="0"/>
                        </a:rPr>
                        <a:t>Access (Mar 2018)</a:t>
                      </a:r>
                      <a:r>
                        <a:rPr lang="en-AU" sz="900" b="0" i="0" u="none" strike="noStrike" baseline="30000">
                          <a:solidFill>
                            <a:srgbClr val="000000"/>
                          </a:solidFill>
                          <a:effectLst/>
                          <a:latin typeface="Arial" panose="020B0604020202020204" pitchFamily="34" charset="0"/>
                        </a:rPr>
                        <a:t> (b)</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0.7</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1.1</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2.0</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2.1</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2.4</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2.4</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5"/>
                  </a:ext>
                </a:extLst>
              </a:tr>
              <a:tr h="162132">
                <a:tc>
                  <a:txBody>
                    <a:bodyPr/>
                    <a:lstStyle/>
                    <a:p>
                      <a:pPr algn="just" fontAlgn="ctr"/>
                      <a:r>
                        <a:rPr lang="en-AU" sz="900" b="1" i="1" u="sng" strike="noStrike">
                          <a:solidFill>
                            <a:srgbClr val="000000"/>
                          </a:solidFill>
                          <a:effectLst/>
                          <a:latin typeface="Arial" panose="020B0604020202020204" pitchFamily="34" charset="0"/>
                        </a:rPr>
                        <a:t>National </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tc>
                  <a:txBody>
                    <a:bodyPr/>
                    <a:lstStyle/>
                    <a:p>
                      <a:pPr algn="ctr" fontAlgn="ctr"/>
                      <a:r>
                        <a:rPr lang="en-AU" sz="900" b="1"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6"/>
                  </a:ext>
                </a:extLst>
              </a:tr>
              <a:tr h="171669">
                <a:tc>
                  <a:txBody>
                    <a:bodyPr/>
                    <a:lstStyle/>
                    <a:p>
                      <a:pPr algn="just" fontAlgn="ctr"/>
                      <a:r>
                        <a:rPr lang="en-AU" sz="900" b="0" i="1" u="none" strike="noStrike">
                          <a:solidFill>
                            <a:srgbClr val="000000"/>
                          </a:solidFill>
                          <a:effectLst/>
                          <a:latin typeface="Arial" panose="020B0604020202020204" pitchFamily="34" charset="0"/>
                        </a:rPr>
                        <a:t>Cwlth Budget</a:t>
                      </a:r>
                      <a:r>
                        <a:rPr lang="en-AU" sz="900" b="0" i="1" u="none" strike="noStrike" baseline="30000">
                          <a:solidFill>
                            <a:srgbClr val="000000"/>
                          </a:solidFill>
                          <a:effectLst/>
                          <a:latin typeface="Arial" panose="020B0604020202020204" pitchFamily="34" charset="0"/>
                        </a:rPr>
                        <a:t>(b)</a:t>
                      </a:r>
                      <a:endParaRPr lang="en-AU" sz="900" b="0" i="1"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1.9</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2.0</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n.p.</a:t>
                      </a:r>
                    </a:p>
                  </a:txBody>
                  <a:tcPr marL="9536" marR="9536" marT="9537" marB="0" anchor="ctr">
                    <a:lnL>
                      <a:noFill/>
                    </a:lnL>
                    <a:lnR>
                      <a:noFill/>
                    </a:lnR>
                    <a:lnT>
                      <a:noFill/>
                    </a:lnT>
                    <a:lnB>
                      <a:noFill/>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7"/>
                  </a:ext>
                </a:extLst>
              </a:tr>
              <a:tr h="171669">
                <a:tc>
                  <a:txBody>
                    <a:bodyPr/>
                    <a:lstStyle/>
                    <a:p>
                      <a:pPr algn="just" fontAlgn="ctr"/>
                      <a:r>
                        <a:rPr lang="en-AU" sz="900" b="0" i="0" u="none" strike="noStrike">
                          <a:solidFill>
                            <a:srgbClr val="000000"/>
                          </a:solidFill>
                          <a:effectLst/>
                          <a:latin typeface="Arial" panose="020B0604020202020204" pitchFamily="34" charset="0"/>
                        </a:rPr>
                        <a:t>Access (Mar 2018)</a:t>
                      </a:r>
                      <a:r>
                        <a:rPr lang="en-AU" sz="900" b="0" i="0" u="none" strike="noStrike" baseline="30000">
                          <a:solidFill>
                            <a:srgbClr val="000000"/>
                          </a:solidFill>
                          <a:effectLst/>
                          <a:latin typeface="Arial" panose="020B0604020202020204" pitchFamily="34" charset="0"/>
                        </a:rPr>
                        <a:t> (b)</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1.7</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1.9</a:t>
                      </a: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2.3</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2.2</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2.4</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2.4</a:t>
                      </a:r>
                    </a:p>
                  </a:txBody>
                  <a:tcPr marL="9536" marR="9536" marT="9537" marB="0" anchor="ctr">
                    <a:lnL>
                      <a:noFill/>
                    </a:lnL>
                    <a:lnR>
                      <a:noFill/>
                    </a:lnR>
                    <a:lnT>
                      <a:noFill/>
                    </a:lnT>
                    <a:lnB>
                      <a:noFill/>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8"/>
                  </a:ext>
                </a:extLst>
              </a:tr>
              <a:tr h="171669">
                <a:tc>
                  <a:txBody>
                    <a:bodyPr/>
                    <a:lstStyle/>
                    <a:p>
                      <a:pPr algn="just" fontAlgn="ctr"/>
                      <a:r>
                        <a:rPr lang="en-AU" sz="900" b="0" i="0" u="none" strike="noStrike">
                          <a:solidFill>
                            <a:srgbClr val="000000"/>
                          </a:solidFill>
                          <a:effectLst/>
                          <a:latin typeface="Arial" panose="020B0604020202020204" pitchFamily="34" charset="0"/>
                        </a:rPr>
                        <a:t>RBA (Feb 2018)</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 </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2.0</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rPr>
                        <a:t>2.25</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2.25</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n.p.</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900" b="0" i="0" u="none" strike="noStrike">
                          <a:solidFill>
                            <a:srgbClr val="000000"/>
                          </a:solidFill>
                          <a:effectLst/>
                          <a:latin typeface="Arial" panose="020B0604020202020204" pitchFamily="34" charset="0"/>
                          <a:cs typeface="Arial" panose="020B0604020202020204" pitchFamily="34" charset="0"/>
                        </a:rPr>
                        <a:t> </a:t>
                      </a:r>
                      <a:endParaRPr lang="en-AU" sz="9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162132">
                <a:tc gridSpan="8">
                  <a:txBody>
                    <a:bodyPr/>
                    <a:lstStyle/>
                    <a:p>
                      <a:pPr algn="l" fontAlgn="ctr"/>
                      <a:r>
                        <a:rPr lang="en-AU" sz="800" b="0" i="0" u="none" strike="noStrike">
                          <a:solidFill>
                            <a:srgbClr val="000000"/>
                          </a:solidFill>
                          <a:effectLst/>
                          <a:latin typeface="Arial" panose="020B0604020202020204" pitchFamily="34" charset="0"/>
                        </a:rPr>
                        <a:t>Note: CPI growth forecasts by CCIWA, Commonwealth Treasury and RBA are in year‑ended terms.</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10"/>
                  </a:ext>
                </a:extLst>
              </a:tr>
              <a:tr h="162132">
                <a:tc>
                  <a:txBody>
                    <a:bodyPr/>
                    <a:lstStyle/>
                    <a:p>
                      <a:pPr algn="l" fontAlgn="ctr"/>
                      <a:r>
                        <a:rPr lang="en-AU" sz="800" b="0" i="0" u="none" strike="noStrike">
                          <a:solidFill>
                            <a:srgbClr val="000000"/>
                          </a:solidFill>
                          <a:effectLst/>
                          <a:latin typeface="Arial" panose="020B0604020202020204" pitchFamily="34" charset="0"/>
                          <a:ea typeface="Arial" panose="020B0604020202020204" pitchFamily="34" charset="0"/>
                        </a:rPr>
                        <a:t>(a)</a:t>
                      </a:r>
                      <a:r>
                        <a:rPr lang="en-AU" sz="700" b="0" i="0" u="none" strike="noStrike">
                          <a:solidFill>
                            <a:srgbClr val="000000"/>
                          </a:solidFill>
                          <a:effectLst/>
                          <a:latin typeface="Times New Roman" panose="02020603050405020304" pitchFamily="18" charset="0"/>
                          <a:ea typeface="Arial" panose="020B0604020202020204" pitchFamily="34" charset="0"/>
                        </a:rPr>
                        <a:t>  </a:t>
                      </a:r>
                      <a:r>
                        <a:rPr lang="en-AU" sz="800" b="0" i="0" u="none" strike="noStrike">
                          <a:solidFill>
                            <a:srgbClr val="000000"/>
                          </a:solidFill>
                          <a:effectLst/>
                          <a:latin typeface="Arial" panose="020B0604020202020204" pitchFamily="34" charset="0"/>
                          <a:ea typeface="Arial" panose="020B0604020202020204" pitchFamily="34" charset="0"/>
                        </a:rPr>
                        <a:t>27-year average</a:t>
                      </a:r>
                      <a:endParaRPr lang="en-AU" sz="800" b="0" i="0" u="none" strike="noStrike">
                        <a:solidFill>
                          <a:srgbClr val="000000"/>
                        </a:solidFill>
                        <a:effectLst/>
                        <a:latin typeface="Arial" panose="020B0604020202020204" pitchFamily="34" charset="0"/>
                      </a:endParaRPr>
                    </a:p>
                  </a:txBody>
                  <a:tcPr marL="114433" marR="9536" marT="9537" marB="0" anchor="ctr">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extLst>
                  <a:ext uri="{0D108BD9-81ED-4DB2-BD59-A6C34878D82A}">
                    <a16:rowId xmlns:a16="http://schemas.microsoft.com/office/drawing/2014/main" val="10011"/>
                  </a:ext>
                </a:extLst>
              </a:tr>
              <a:tr h="162132">
                <a:tc>
                  <a:txBody>
                    <a:bodyPr/>
                    <a:lstStyle/>
                    <a:p>
                      <a:pPr algn="l" fontAlgn="ctr"/>
                      <a:r>
                        <a:rPr lang="en-AU" sz="800" b="0" i="0" u="none" strike="noStrike">
                          <a:solidFill>
                            <a:srgbClr val="000000"/>
                          </a:solidFill>
                          <a:effectLst/>
                          <a:latin typeface="Arial" panose="020B0604020202020204" pitchFamily="34" charset="0"/>
                          <a:ea typeface="Arial" panose="020B0604020202020204" pitchFamily="34" charset="0"/>
                        </a:rPr>
                        <a:t>(b)</a:t>
                      </a:r>
                      <a:r>
                        <a:rPr lang="en-AU" sz="700" b="0" i="0" u="none" strike="noStrike">
                          <a:solidFill>
                            <a:srgbClr val="000000"/>
                          </a:solidFill>
                          <a:effectLst/>
                          <a:latin typeface="Times New Roman" panose="02020603050405020304" pitchFamily="18" charset="0"/>
                          <a:ea typeface="Arial" panose="020B0604020202020204" pitchFamily="34" charset="0"/>
                        </a:rPr>
                        <a:t>  </a:t>
                      </a:r>
                      <a:r>
                        <a:rPr lang="en-AU" sz="800" b="0" i="0" u="none" strike="noStrike">
                          <a:solidFill>
                            <a:srgbClr val="000000"/>
                          </a:solidFill>
                          <a:effectLst/>
                          <a:latin typeface="Arial" panose="020B0604020202020204" pitchFamily="34" charset="0"/>
                          <a:ea typeface="Arial" panose="020B0604020202020204" pitchFamily="34" charset="0"/>
                        </a:rPr>
                        <a:t>Year-ended growth</a:t>
                      </a:r>
                      <a:endParaRPr lang="en-AU" sz="800" b="0" i="0" u="none" strike="noStrike">
                        <a:solidFill>
                          <a:srgbClr val="000000"/>
                        </a:solidFill>
                        <a:effectLst/>
                        <a:latin typeface="Arial" panose="020B0604020202020204" pitchFamily="34" charset="0"/>
                      </a:endParaRPr>
                    </a:p>
                  </a:txBody>
                  <a:tcPr marL="114433" marR="9536" marT="9537" marB="0" anchor="ctr">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9536" marR="9536" marT="9537" marB="0" anchor="b">
                    <a:lnL>
                      <a:noFill/>
                    </a:lnL>
                    <a:lnR>
                      <a:noFill/>
                    </a:lnR>
                    <a:lnT>
                      <a:noFill/>
                    </a:lnT>
                    <a:lnB>
                      <a:noFill/>
                    </a:lnB>
                    <a:solidFill>
                      <a:srgbClr val="FFFFFF"/>
                    </a:solidFill>
                  </a:tcPr>
                </a:tc>
                <a:extLst>
                  <a:ext uri="{0D108BD9-81ED-4DB2-BD59-A6C34878D82A}">
                    <a16:rowId xmlns:a16="http://schemas.microsoft.com/office/drawing/2014/main" val="1001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112936299"/>
              </p:ext>
            </p:extLst>
          </p:nvPr>
        </p:nvGraphicFramePr>
        <p:xfrm>
          <a:off x="535611" y="4983180"/>
          <a:ext cx="5734388" cy="1974198"/>
        </p:xfrm>
        <a:graphic>
          <a:graphicData uri="http://schemas.openxmlformats.org/drawingml/2006/table">
            <a:tbl>
              <a:tblPr/>
              <a:tblGrid>
                <a:gridCol w="1286664">
                  <a:extLst>
                    <a:ext uri="{9D8B030D-6E8A-4147-A177-3AD203B41FA5}">
                      <a16:colId xmlns:a16="http://schemas.microsoft.com/office/drawing/2014/main" val="20000"/>
                    </a:ext>
                  </a:extLst>
                </a:gridCol>
                <a:gridCol w="673513">
                  <a:extLst>
                    <a:ext uri="{9D8B030D-6E8A-4147-A177-3AD203B41FA5}">
                      <a16:colId xmlns:a16="http://schemas.microsoft.com/office/drawing/2014/main" val="20001"/>
                    </a:ext>
                  </a:extLst>
                </a:gridCol>
                <a:gridCol w="609973">
                  <a:extLst>
                    <a:ext uri="{9D8B030D-6E8A-4147-A177-3AD203B41FA5}">
                      <a16:colId xmlns:a16="http://schemas.microsoft.com/office/drawing/2014/main" val="20002"/>
                    </a:ext>
                  </a:extLst>
                </a:gridCol>
                <a:gridCol w="609973">
                  <a:extLst>
                    <a:ext uri="{9D8B030D-6E8A-4147-A177-3AD203B41FA5}">
                      <a16:colId xmlns:a16="http://schemas.microsoft.com/office/drawing/2014/main" val="20003"/>
                    </a:ext>
                  </a:extLst>
                </a:gridCol>
                <a:gridCol w="609973">
                  <a:extLst>
                    <a:ext uri="{9D8B030D-6E8A-4147-A177-3AD203B41FA5}">
                      <a16:colId xmlns:a16="http://schemas.microsoft.com/office/drawing/2014/main" val="20004"/>
                    </a:ext>
                  </a:extLst>
                </a:gridCol>
                <a:gridCol w="609973">
                  <a:extLst>
                    <a:ext uri="{9D8B030D-6E8A-4147-A177-3AD203B41FA5}">
                      <a16:colId xmlns:a16="http://schemas.microsoft.com/office/drawing/2014/main" val="20005"/>
                    </a:ext>
                  </a:extLst>
                </a:gridCol>
                <a:gridCol w="609973">
                  <a:extLst>
                    <a:ext uri="{9D8B030D-6E8A-4147-A177-3AD203B41FA5}">
                      <a16:colId xmlns:a16="http://schemas.microsoft.com/office/drawing/2014/main" val="20006"/>
                    </a:ext>
                  </a:extLst>
                </a:gridCol>
                <a:gridCol w="724344">
                  <a:extLst>
                    <a:ext uri="{9D8B030D-6E8A-4147-A177-3AD203B41FA5}">
                      <a16:colId xmlns:a16="http://schemas.microsoft.com/office/drawing/2014/main" val="20007"/>
                    </a:ext>
                  </a:extLst>
                </a:gridCol>
              </a:tblGrid>
              <a:tr h="324264">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 </a:t>
                      </a:r>
                    </a:p>
                  </a:txBody>
                  <a:tcPr marL="9536" marR="9536" marT="95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 </a:t>
                      </a:r>
                    </a:p>
                  </a:txBody>
                  <a:tcPr marL="9536" marR="9536" marT="953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Change in tariff or fee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tc gridSpan="3">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Contribution to annual CPI growth (pp)</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333802">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State Government Administered Price</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dirty="0">
                          <a:solidFill>
                            <a:srgbClr val="000000"/>
                          </a:solidFill>
                          <a:effectLst/>
                          <a:latin typeface="Arial" panose="020B0604020202020204" pitchFamily="34" charset="0"/>
                          <a:cs typeface="Arial" panose="020B0604020202020204" pitchFamily="34" charset="0"/>
                        </a:rPr>
                        <a:t>Weight in CPI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2016-17</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2017-18</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2018-19</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2016-17</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2017-18</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2018-19</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62132">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Electricity</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2.08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3</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10.9</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7</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0.2</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62132">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Water</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1.29</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4.5</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6</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5.5</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24264">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Gas</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0.88</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en-AU" sz="1000" b="0" i="1" u="none" strike="noStrike">
                          <a:solidFill>
                            <a:srgbClr val="000000"/>
                          </a:solidFill>
                          <a:effectLst/>
                          <a:latin typeface="Arial" panose="020B0604020202020204" pitchFamily="34" charset="0"/>
                          <a:cs typeface="Arial" panose="020B0604020202020204" pitchFamily="34" charset="0"/>
                        </a:rPr>
                        <a:t>Not in ‘household fees and charges’</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62132">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Public Transport</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0.44</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1.5</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11</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1.6</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33802">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Vehicle Registration</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1.25</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2.5</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5.7</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5.8</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a:t>
                      </a:r>
                    </a:p>
                  </a:txBody>
                  <a:tcPr marL="9536" marR="9536" marT="95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0" i="0" u="none" strike="noStrike">
                          <a:solidFill>
                            <a:srgbClr val="000000"/>
                          </a:solidFill>
                          <a:effectLst/>
                          <a:latin typeface="Arial" panose="020B0604020202020204" pitchFamily="34" charset="0"/>
                          <a:cs typeface="Arial" panose="020B0604020202020204" pitchFamily="34" charset="0"/>
                        </a:rPr>
                        <a:t>0.1</a:t>
                      </a:r>
                    </a:p>
                  </a:txBody>
                  <a:tcPr marL="9536" marR="9536" marT="95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71669">
                <a:tc>
                  <a:txBody>
                    <a:bodyPr/>
                    <a:lstStyle/>
                    <a:p>
                      <a:pPr algn="l" fontAlgn="ctr"/>
                      <a:r>
                        <a:rPr lang="en-AU" sz="1000" b="1" i="0" u="none" strike="noStrike">
                          <a:solidFill>
                            <a:srgbClr val="000000"/>
                          </a:solidFill>
                          <a:effectLst/>
                          <a:latin typeface="Arial" panose="020B0604020202020204" pitchFamily="34" charset="0"/>
                          <a:cs typeface="Arial" panose="020B0604020202020204" pitchFamily="34" charset="0"/>
                        </a:rPr>
                        <a:t>TOTAL</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5.94</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 </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0.2</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a:solidFill>
                            <a:srgbClr val="000000"/>
                          </a:solidFill>
                          <a:effectLst/>
                          <a:latin typeface="Arial" panose="020B0604020202020204" pitchFamily="34" charset="0"/>
                          <a:cs typeface="Arial" panose="020B0604020202020204" pitchFamily="34" charset="0"/>
                        </a:rPr>
                        <a:t>0.4</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000" b="1" i="0" u="none" strike="noStrike" dirty="0">
                          <a:solidFill>
                            <a:srgbClr val="000000"/>
                          </a:solidFill>
                          <a:effectLst/>
                          <a:latin typeface="Arial" panose="020B0604020202020204" pitchFamily="34" charset="0"/>
                          <a:cs typeface="Arial" panose="020B0604020202020204" pitchFamily="34" charset="0"/>
                        </a:rPr>
                        <a:t>0.3</a:t>
                      </a:r>
                    </a:p>
                  </a:txBody>
                  <a:tcPr marL="9536" marR="9536" marT="95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523878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919163" y="249238"/>
            <a:ext cx="4967287" cy="3727450"/>
          </a:xfrm>
          <a:ln/>
        </p:spPr>
      </p:sp>
      <p:sp>
        <p:nvSpPr>
          <p:cNvPr id="7885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2D9EF62-D146-4B02-AFE6-C8ACFB62BE4A}" type="slidenum">
              <a:rPr lang="en-AU" altLang="en-US"/>
              <a:pPr eaLnBrk="1" hangingPunct="1">
                <a:spcBef>
                  <a:spcPct val="0"/>
                </a:spcBef>
              </a:pPr>
              <a:t>34</a:t>
            </a:fld>
            <a:endParaRPr lang="en-AU" altLang="en-US"/>
          </a:p>
        </p:txBody>
      </p:sp>
      <p:sp>
        <p:nvSpPr>
          <p:cNvPr id="78852"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82949" name="Notes Placeholder 1"/>
          <p:cNvSpPr>
            <a:spLocks noGrp="1"/>
          </p:cNvSpPr>
          <p:nvPr>
            <p:ph type="body" idx="1"/>
          </p:nvPr>
        </p:nvSpPr>
        <p:spPr>
          <a:xfrm>
            <a:off x="680244" y="4132781"/>
            <a:ext cx="5445126" cy="4960927"/>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ts val="0"/>
              </a:spcBef>
              <a:spcAft>
                <a:spcPts val="300"/>
              </a:spcAft>
              <a:buFontTx/>
              <a:buChar char="•"/>
              <a:defRPr/>
            </a:pPr>
            <a:endParaRPr lang="en-GB" altLang="en-US" dirty="0"/>
          </a:p>
        </p:txBody>
      </p:sp>
    </p:spTree>
    <p:extLst>
      <p:ext uri="{BB962C8B-B14F-4D97-AF65-F5344CB8AC3E}">
        <p14:creationId xmlns:p14="http://schemas.microsoft.com/office/powerpoint/2010/main" val="287156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892175" y="122238"/>
            <a:ext cx="4967288" cy="3727450"/>
          </a:xfrm>
          <a:ln/>
        </p:spPr>
      </p:sp>
      <p:sp>
        <p:nvSpPr>
          <p:cNvPr id="798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03BC1AE-456D-4DE8-A9CF-5658AEC371C3}" type="slidenum">
              <a:rPr lang="en-AU" altLang="en-US"/>
              <a:pPr eaLnBrk="1" hangingPunct="1">
                <a:spcBef>
                  <a:spcPct val="0"/>
                </a:spcBef>
              </a:pPr>
              <a:t>35</a:t>
            </a:fld>
            <a:endParaRPr lang="en-AU" altLang="en-US"/>
          </a:p>
        </p:txBody>
      </p:sp>
      <p:sp>
        <p:nvSpPr>
          <p:cNvPr id="79876"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2" name="Notes Placeholder 1"/>
          <p:cNvSpPr>
            <a:spLocks noGrp="1"/>
          </p:cNvSpPr>
          <p:nvPr>
            <p:ph type="body" idx="1"/>
          </p:nvPr>
        </p:nvSpPr>
        <p:spPr>
          <a:xfrm>
            <a:off x="395750" y="4132781"/>
            <a:ext cx="6014115" cy="3039183"/>
          </a:xfrm>
        </p:spPr>
        <p:txBody>
          <a:bodyPr/>
          <a:lstStyle/>
          <a:p>
            <a:pPr marL="171656" indent="-171656">
              <a:buFont typeface="Arial" panose="020B0604020202020204" pitchFamily="34" charset="0"/>
              <a:buChar char="•"/>
              <a:defRPr/>
            </a:pPr>
            <a:endParaRPr lang="en-AU"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918523" y="6370884"/>
            <a:ext cx="2792177" cy="2431347"/>
          </a:xfrm>
          <a:prstGeom prst="rect">
            <a:avLst/>
          </a:prstGeom>
          <a:noFill/>
          <a:ln>
            <a:noFill/>
          </a:ln>
        </p:spPr>
      </p:pic>
    </p:spTree>
    <p:extLst>
      <p:ext uri="{BB962C8B-B14F-4D97-AF65-F5344CB8AC3E}">
        <p14:creationId xmlns:p14="http://schemas.microsoft.com/office/powerpoint/2010/main" val="17351625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 typeface="Arial" panose="020B0604020202020204" pitchFamily="34" charset="0"/>
              <a:buChar char="•"/>
              <a:defRPr/>
            </a:pPr>
            <a:endParaRPr lang="en-AU" dirty="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B83875C-B9FE-43E1-9A44-40889CC130BA}" type="slidenum">
              <a:rPr lang="en-AU" altLang="en-US"/>
              <a:pPr eaLnBrk="1" hangingPunct="1">
                <a:spcBef>
                  <a:spcPct val="0"/>
                </a:spcBef>
              </a:pPr>
              <a:t>36</a:t>
            </a:fld>
            <a:endParaRPr lang="en-AU" altLang="en-US"/>
          </a:p>
        </p:txBody>
      </p:sp>
    </p:spTree>
    <p:extLst>
      <p:ext uri="{BB962C8B-B14F-4D97-AF65-F5344CB8AC3E}">
        <p14:creationId xmlns:p14="http://schemas.microsoft.com/office/powerpoint/2010/main" val="5943771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F6C3A11-C24D-45DB-92B4-95FD68CA6948}" type="slidenum">
              <a:rPr lang="en-AU" altLang="en-US"/>
              <a:pPr eaLnBrk="1" hangingPunct="1">
                <a:spcBef>
                  <a:spcPct val="0"/>
                </a:spcBef>
              </a:pPr>
              <a:t>37</a:t>
            </a:fld>
            <a:endParaRPr lang="en-AU" altLang="en-US"/>
          </a:p>
        </p:txBody>
      </p:sp>
      <p:sp>
        <p:nvSpPr>
          <p:cNvPr id="81924" name="Notes Placeholder 4"/>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81925"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8192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9603" indent="-179603" defTabSz="913908">
              <a:buFontTx/>
              <a:buChar char="•"/>
            </a:pPr>
            <a:endParaRPr lang="en-AU" altLang="en-US" dirty="0"/>
          </a:p>
        </p:txBody>
      </p:sp>
    </p:spTree>
    <p:extLst>
      <p:ext uri="{BB962C8B-B14F-4D97-AF65-F5344CB8AC3E}">
        <p14:creationId xmlns:p14="http://schemas.microsoft.com/office/powerpoint/2010/main" val="31257512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919163" y="169863"/>
            <a:ext cx="4967287" cy="3727450"/>
          </a:xfrm>
          <a:ln/>
        </p:spPr>
      </p:sp>
      <p:sp>
        <p:nvSpPr>
          <p:cNvPr id="829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34C86B0-7C1C-48CF-A765-78A6E491771C}" type="slidenum">
              <a:rPr lang="en-AU" altLang="en-US"/>
              <a:pPr eaLnBrk="1" hangingPunct="1">
                <a:spcBef>
                  <a:spcPct val="0"/>
                </a:spcBef>
              </a:pPr>
              <a:t>38</a:t>
            </a:fld>
            <a:endParaRPr lang="en-AU" altLang="en-US"/>
          </a:p>
        </p:txBody>
      </p:sp>
      <p:sp>
        <p:nvSpPr>
          <p:cNvPr id="82948"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82949" name="Notes Placeholder 1"/>
          <p:cNvSpPr>
            <a:spLocks noGrp="1"/>
          </p:cNvSpPr>
          <p:nvPr>
            <p:ph type="body" idx="1"/>
          </p:nvPr>
        </p:nvSpPr>
        <p:spPr>
          <a:xfrm>
            <a:off x="394160" y="4059662"/>
            <a:ext cx="6204837" cy="54552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US" altLang="en-US" dirty="0"/>
          </a:p>
        </p:txBody>
      </p:sp>
    </p:spTree>
    <p:extLst>
      <p:ext uri="{BB962C8B-B14F-4D97-AF65-F5344CB8AC3E}">
        <p14:creationId xmlns:p14="http://schemas.microsoft.com/office/powerpoint/2010/main" val="42290954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920750" y="423863"/>
            <a:ext cx="4967288" cy="3727450"/>
          </a:xfrm>
          <a:ln/>
        </p:spPr>
      </p:sp>
      <p:sp>
        <p:nvSpPr>
          <p:cNvPr id="8397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BA21D93-2E6B-41E5-9421-4B6C8C4455B4}" type="slidenum">
              <a:rPr lang="en-AU" altLang="en-US"/>
              <a:pPr eaLnBrk="1" hangingPunct="1">
                <a:spcBef>
                  <a:spcPct val="0"/>
                </a:spcBef>
              </a:pPr>
              <a:t>39</a:t>
            </a:fld>
            <a:endParaRPr lang="en-AU" altLang="en-US"/>
          </a:p>
        </p:txBody>
      </p:sp>
      <p:sp>
        <p:nvSpPr>
          <p:cNvPr id="83972" name="Notes Placeholder 1"/>
          <p:cNvSpPr>
            <a:spLocks noGrp="1"/>
          </p:cNvSpPr>
          <p:nvPr/>
        </p:nvSpPr>
        <p:spPr bwMode="auto">
          <a:xfrm>
            <a:off x="680244" y="4398233"/>
            <a:ext cx="5445126" cy="479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86021" name="Notes Placeholder 1"/>
          <p:cNvSpPr>
            <a:spLocks noGrp="1"/>
          </p:cNvSpPr>
          <p:nvPr>
            <p:ph type="body" idx="1"/>
          </p:nvPr>
        </p:nvSpPr>
        <p:spPr>
          <a:xfrm>
            <a:off x="680244" y="4398233"/>
            <a:ext cx="5445126" cy="4795615"/>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defRPr/>
            </a:pPr>
            <a:endParaRPr lang="en-AU" altLang="en-US" dirty="0"/>
          </a:p>
        </p:txBody>
      </p:sp>
    </p:spTree>
    <p:extLst>
      <p:ext uri="{BB962C8B-B14F-4D97-AF65-F5344CB8AC3E}">
        <p14:creationId xmlns:p14="http://schemas.microsoft.com/office/powerpoint/2010/main" val="344880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1E63383-C23E-4B2C-AE7A-6F3CA065AEAF}" type="slidenum">
              <a:rPr lang="en-AU" altLang="en-US"/>
              <a:pPr eaLnBrk="1" hangingPunct="1">
                <a:spcBef>
                  <a:spcPct val="0"/>
                </a:spcBef>
              </a:pPr>
              <a:t>4</a:t>
            </a:fld>
            <a:endParaRPr lang="en-AU" altLang="en-US"/>
          </a:p>
        </p:txBody>
      </p:sp>
      <p:sp>
        <p:nvSpPr>
          <p:cNvPr id="51204"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endParaRPr lang="en-US" altLang="en-US"/>
          </a:p>
        </p:txBody>
      </p:sp>
      <p:sp>
        <p:nvSpPr>
          <p:cNvPr id="51205"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1743861337"/>
              </p:ext>
            </p:extLst>
          </p:nvPr>
        </p:nvGraphicFramePr>
        <p:xfrm>
          <a:off x="557068" y="8393519"/>
          <a:ext cx="5691475" cy="923518"/>
        </p:xfrm>
        <a:graphic>
          <a:graphicData uri="http://schemas.openxmlformats.org/presentationml/2006/ole">
            <mc:AlternateContent xmlns:mc="http://schemas.openxmlformats.org/markup-compatibility/2006">
              <mc:Choice xmlns:v="urn:schemas-microsoft-com:vml" Requires="v">
                <p:oleObj spid="_x0000_s1065" name="Worksheet" r:id="rId4" imgW="5684515" imgH="922061" progId="Excel.Sheet.12">
                  <p:embed/>
                </p:oleObj>
              </mc:Choice>
              <mc:Fallback>
                <p:oleObj name="Worksheet" r:id="rId4" imgW="5684515" imgH="922061" progId="Excel.Sheet.12">
                  <p:embed/>
                  <p:pic>
                    <p:nvPicPr>
                      <p:cNvPr id="0" name=""/>
                      <p:cNvPicPr/>
                      <p:nvPr/>
                    </p:nvPicPr>
                    <p:blipFill>
                      <a:blip r:embed="rId5"/>
                      <a:stretch>
                        <a:fillRect/>
                      </a:stretch>
                    </p:blipFill>
                    <p:spPr>
                      <a:xfrm>
                        <a:off x="557068" y="8393519"/>
                        <a:ext cx="5691475" cy="923518"/>
                      </a:xfrm>
                      <a:prstGeom prst="rect">
                        <a:avLst/>
                      </a:prstGeom>
                    </p:spPr>
                  </p:pic>
                </p:oleObj>
              </mc:Fallback>
            </mc:AlternateContent>
          </a:graphicData>
        </a:graphic>
      </p:graphicFrame>
    </p:spTree>
    <p:extLst>
      <p:ext uri="{BB962C8B-B14F-4D97-AF65-F5344CB8AC3E}">
        <p14:creationId xmlns:p14="http://schemas.microsoft.com/office/powerpoint/2010/main" val="2114181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5D4BC53-85E2-4786-8DA8-7B6614AB20E6}" type="slidenum">
              <a:rPr lang="en-AU" altLang="en-US"/>
              <a:pPr eaLnBrk="1" hangingPunct="1">
                <a:spcBef>
                  <a:spcPct val="0"/>
                </a:spcBef>
              </a:pPr>
              <a:t>5</a:t>
            </a:fld>
            <a:endParaRPr lang="en-AU" altLang="en-US"/>
          </a:p>
        </p:txBody>
      </p:sp>
      <p:sp>
        <p:nvSpPr>
          <p:cNvPr id="52228"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endParaRPr lang="en-US" altLang="en-US"/>
          </a:p>
        </p:txBody>
      </p:sp>
      <p:sp>
        <p:nvSpPr>
          <p:cNvPr id="52229" name="Notes Placeholder 1"/>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defRPr/>
            </a:pPr>
            <a:endParaRPr lang="en-AU" altLang="en-US" dirty="0"/>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3668992" y="6284182"/>
            <a:ext cx="2577932" cy="2248868"/>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493481284"/>
              </p:ext>
            </p:extLst>
          </p:nvPr>
        </p:nvGraphicFramePr>
        <p:xfrm>
          <a:off x="918646" y="8779428"/>
          <a:ext cx="5206727" cy="660796"/>
        </p:xfrm>
        <a:graphic>
          <a:graphicData uri="http://schemas.openxmlformats.org/drawingml/2006/table">
            <a:tbl>
              <a:tblPr/>
              <a:tblGrid>
                <a:gridCol w="1075769">
                  <a:extLst>
                    <a:ext uri="{9D8B030D-6E8A-4147-A177-3AD203B41FA5}">
                      <a16:colId xmlns:a16="http://schemas.microsoft.com/office/drawing/2014/main" val="20000"/>
                    </a:ext>
                  </a:extLst>
                </a:gridCol>
                <a:gridCol w="688493">
                  <a:extLst>
                    <a:ext uri="{9D8B030D-6E8A-4147-A177-3AD203B41FA5}">
                      <a16:colId xmlns:a16="http://schemas.microsoft.com/office/drawing/2014/main" val="20001"/>
                    </a:ext>
                  </a:extLst>
                </a:gridCol>
                <a:gridCol w="688493">
                  <a:extLst>
                    <a:ext uri="{9D8B030D-6E8A-4147-A177-3AD203B41FA5}">
                      <a16:colId xmlns:a16="http://schemas.microsoft.com/office/drawing/2014/main" val="20002"/>
                    </a:ext>
                  </a:extLst>
                </a:gridCol>
                <a:gridCol w="688493">
                  <a:extLst>
                    <a:ext uri="{9D8B030D-6E8A-4147-A177-3AD203B41FA5}">
                      <a16:colId xmlns:a16="http://schemas.microsoft.com/office/drawing/2014/main" val="20003"/>
                    </a:ext>
                  </a:extLst>
                </a:gridCol>
                <a:gridCol w="688493">
                  <a:extLst>
                    <a:ext uri="{9D8B030D-6E8A-4147-A177-3AD203B41FA5}">
                      <a16:colId xmlns:a16="http://schemas.microsoft.com/office/drawing/2014/main" val="20004"/>
                    </a:ext>
                  </a:extLst>
                </a:gridCol>
                <a:gridCol w="688493">
                  <a:extLst>
                    <a:ext uri="{9D8B030D-6E8A-4147-A177-3AD203B41FA5}">
                      <a16:colId xmlns:a16="http://schemas.microsoft.com/office/drawing/2014/main" val="20005"/>
                    </a:ext>
                  </a:extLst>
                </a:gridCol>
                <a:gridCol w="688493">
                  <a:extLst>
                    <a:ext uri="{9D8B030D-6E8A-4147-A177-3AD203B41FA5}">
                      <a16:colId xmlns:a16="http://schemas.microsoft.com/office/drawing/2014/main" val="20006"/>
                    </a:ext>
                  </a:extLst>
                </a:gridCol>
              </a:tblGrid>
              <a:tr h="221910">
                <a:tc>
                  <a:txBody>
                    <a:bodyPr/>
                    <a:lstStyle/>
                    <a:p>
                      <a:pPr algn="just" fontAlgn="ctr"/>
                      <a:r>
                        <a:rPr lang="en-AU" sz="1100" b="1" i="0" u="none" strike="noStrike">
                          <a:solidFill>
                            <a:srgbClr val="000000"/>
                          </a:solidFill>
                          <a:effectLst/>
                          <a:latin typeface="Arial" panose="020B0604020202020204" pitchFamily="34" charset="0"/>
                          <a:cs typeface="Arial" panose="020B0604020202020204" pitchFamily="34" charset="0"/>
                        </a:rPr>
                        <a:t> </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rPr>
                        <a:t>2016-17</a:t>
                      </a: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2017‑18</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2018‑19</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2019‑20</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2020-21</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AU" sz="1100" b="1" i="0" u="none" strike="noStrike">
                          <a:solidFill>
                            <a:srgbClr val="000000"/>
                          </a:solidFill>
                          <a:effectLst/>
                          <a:latin typeface="Arial" panose="020B0604020202020204" pitchFamily="34" charset="0"/>
                          <a:cs typeface="Arial" panose="020B0604020202020204" pitchFamily="34" charset="0"/>
                        </a:rPr>
                        <a:t>2021-22</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19443">
                <a:tc>
                  <a:txBody>
                    <a:bodyPr/>
                    <a:lstStyle/>
                    <a:p>
                      <a:pPr algn="just" fontAlgn="ctr"/>
                      <a:r>
                        <a:rPr lang="en-AU" sz="1100" b="1" i="0" u="none" strike="noStrike">
                          <a:solidFill>
                            <a:srgbClr val="000000"/>
                          </a:solidFill>
                          <a:effectLst/>
                          <a:latin typeface="Arial" panose="020B0604020202020204" pitchFamily="34" charset="0"/>
                          <a:cs typeface="Arial" panose="020B0604020202020204" pitchFamily="34" charset="0"/>
                        </a:rPr>
                        <a:t>2017-18 Budget</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75.4</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79</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78.7</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78.3</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77.8</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n.p.</a:t>
                      </a:r>
                    </a:p>
                  </a:txBody>
                  <a:tcPr marL="9536" marR="9536" marT="953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219443">
                <a:tc>
                  <a:txBody>
                    <a:bodyPr/>
                    <a:lstStyle/>
                    <a:p>
                      <a:pPr algn="just" fontAlgn="ctr"/>
                      <a:r>
                        <a:rPr lang="en-AU" sz="1100" b="1" i="0" u="none" strike="noStrike">
                          <a:solidFill>
                            <a:srgbClr val="000000"/>
                          </a:solidFill>
                          <a:effectLst/>
                          <a:latin typeface="Arial" panose="020B0604020202020204" pitchFamily="34" charset="0"/>
                          <a:cs typeface="Arial" panose="020B0604020202020204" pitchFamily="34" charset="0"/>
                        </a:rPr>
                        <a:t>2018-19 Budget</a:t>
                      </a:r>
                      <a:endParaRPr lang="en-AU" sz="1100" b="1"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rPr>
                        <a:t>75.4</a:t>
                      </a:r>
                    </a:p>
                  </a:txBody>
                  <a:tcPr marL="9536" marR="9536" marT="9537" marB="0" anchor="ctr">
                    <a:lnL>
                      <a:noFill/>
                    </a:lnL>
                    <a:lnR>
                      <a:noFill/>
                    </a:lnR>
                    <a:lnT>
                      <a:noFill/>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77.8</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77.0</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77.2</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1100" b="0" i="0" u="none" strike="noStrike">
                          <a:solidFill>
                            <a:srgbClr val="000000"/>
                          </a:solidFill>
                          <a:effectLst/>
                          <a:latin typeface="Arial" panose="020B0604020202020204" pitchFamily="34" charset="0"/>
                          <a:cs typeface="Arial" panose="020B0604020202020204" pitchFamily="34" charset="0"/>
                        </a:rPr>
                        <a:t>77.4</a:t>
                      </a:r>
                      <a:endParaRPr lang="en-AU" sz="1100" b="0" i="0" u="none" strike="noStrike">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tc>
                  <a:txBody>
                    <a:bodyPr/>
                    <a:lstStyle/>
                    <a:p>
                      <a:pPr algn="ctr" fontAlgn="ctr"/>
                      <a:r>
                        <a:rPr lang="en-AU" sz="1100" b="0" i="0" u="none" strike="noStrike" dirty="0">
                          <a:solidFill>
                            <a:srgbClr val="000000"/>
                          </a:solidFill>
                          <a:effectLst/>
                          <a:latin typeface="Arial" panose="020B0604020202020204" pitchFamily="34" charset="0"/>
                          <a:cs typeface="Arial" panose="020B0604020202020204" pitchFamily="34" charset="0"/>
                        </a:rPr>
                        <a:t>77.4</a:t>
                      </a:r>
                      <a:endParaRPr lang="en-AU" sz="1100" b="0" i="0" u="none" strike="noStrike" dirty="0">
                        <a:solidFill>
                          <a:srgbClr val="000000"/>
                        </a:solidFill>
                        <a:effectLst/>
                        <a:latin typeface="Arial" panose="020B0604020202020204" pitchFamily="34" charset="0"/>
                      </a:endParaRPr>
                    </a:p>
                  </a:txBody>
                  <a:tcPr marL="9536" marR="9536" marT="9537" marB="0" anchor="ctr">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41015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6C59983-A287-463A-B7FE-BCC10D413A1C}" type="slidenum">
              <a:rPr lang="en-AU" altLang="en-US"/>
              <a:pPr eaLnBrk="1" hangingPunct="1">
                <a:spcBef>
                  <a:spcPct val="0"/>
                </a:spcBef>
              </a:pPr>
              <a:t>6</a:t>
            </a:fld>
            <a:endParaRPr lang="en-AU" altLang="en-US"/>
          </a:p>
        </p:txBody>
      </p:sp>
      <p:sp>
        <p:nvSpPr>
          <p:cNvPr id="53252"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53253" name="Notes Placeholder 1"/>
          <p:cNvSpPr>
            <a:spLocks noGrp="1"/>
          </p:cNvSpPr>
          <p:nvPr>
            <p:ph type="body" idx="1"/>
          </p:nvPr>
        </p:nvSpPr>
        <p:spPr>
          <a:xfrm>
            <a:off x="680244" y="4623947"/>
            <a:ext cx="5445126" cy="3345962"/>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dirty="0"/>
          </a:p>
        </p:txBody>
      </p:sp>
    </p:spTree>
    <p:extLst>
      <p:ext uri="{BB962C8B-B14F-4D97-AF65-F5344CB8AC3E}">
        <p14:creationId xmlns:p14="http://schemas.microsoft.com/office/powerpoint/2010/main" val="1283461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01112C0-32E8-45A5-AE0F-25B912FDBD87}" type="slidenum">
              <a:rPr lang="en-AU" altLang="en-US"/>
              <a:pPr eaLnBrk="1" hangingPunct="1">
                <a:spcBef>
                  <a:spcPct val="0"/>
                </a:spcBef>
              </a:pPr>
              <a:t>7</a:t>
            </a:fld>
            <a:endParaRPr lang="en-AU" altLang="en-US"/>
          </a:p>
        </p:txBody>
      </p:sp>
      <p:sp>
        <p:nvSpPr>
          <p:cNvPr id="54276" name="Notes Placeholder 1"/>
          <p:cNvSpPr>
            <a:spLocks noGrp="1"/>
          </p:cNvSpPr>
          <p:nvPr/>
        </p:nvSpPr>
        <p:spPr bwMode="auto">
          <a:xfrm>
            <a:off x="680244" y="4720908"/>
            <a:ext cx="5445126" cy="447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54277" name="Notes Placeholder 1"/>
          <p:cNvSpPr>
            <a:spLocks noGrp="1"/>
          </p:cNvSpPr>
          <p:nvPr>
            <p:ph type="body" idx="1"/>
          </p:nvPr>
        </p:nvSpPr>
        <p:spPr>
          <a:xfrm>
            <a:off x="680243" y="4719319"/>
            <a:ext cx="5445126"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spcBef>
                <a:spcPct val="0"/>
              </a:spcBef>
              <a:spcAft>
                <a:spcPts val="601"/>
              </a:spcAft>
              <a:buFontTx/>
              <a:buChar char="•"/>
            </a:pPr>
            <a:endParaRPr lang="en-AU" altLang="en-US" dirty="0"/>
          </a:p>
        </p:txBody>
      </p:sp>
    </p:spTree>
    <p:extLst>
      <p:ext uri="{BB962C8B-B14F-4D97-AF65-F5344CB8AC3E}">
        <p14:creationId xmlns:p14="http://schemas.microsoft.com/office/powerpoint/2010/main" val="132949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DA3E264-6533-4482-BE9C-ED959937B20A}" type="slidenum">
              <a:rPr lang="en-AU" altLang="en-US"/>
              <a:pPr eaLnBrk="1" hangingPunct="1">
                <a:spcBef>
                  <a:spcPct val="0"/>
                </a:spcBef>
              </a:pPr>
              <a:t>8</a:t>
            </a:fld>
            <a:endParaRPr lang="en-AU" altLang="en-US"/>
          </a:p>
        </p:txBody>
      </p:sp>
      <p:pic>
        <p:nvPicPr>
          <p:cNvPr id="2" name="Picture 1"/>
          <p:cNvPicPr>
            <a:picLocks noChangeAspect="1"/>
          </p:cNvPicPr>
          <p:nvPr/>
        </p:nvPicPr>
        <p:blipFill>
          <a:blip r:embed="rId3"/>
          <a:stretch>
            <a:fillRect/>
          </a:stretch>
        </p:blipFill>
        <p:spPr>
          <a:xfrm>
            <a:off x="415697" y="4926638"/>
            <a:ext cx="5974218" cy="3701019"/>
          </a:xfrm>
          <a:prstGeom prst="rect">
            <a:avLst/>
          </a:prstGeom>
        </p:spPr>
      </p:pic>
    </p:spTree>
    <p:extLst>
      <p:ext uri="{BB962C8B-B14F-4D97-AF65-F5344CB8AC3E}">
        <p14:creationId xmlns:p14="http://schemas.microsoft.com/office/powerpoint/2010/main" val="85256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919163" y="261938"/>
            <a:ext cx="4967287" cy="3727450"/>
          </a:xfrm>
          <a:ln/>
        </p:spPr>
      </p:sp>
      <p:sp>
        <p:nvSpPr>
          <p:cNvPr id="56323" name="Slide Number Placeholder 3"/>
          <p:cNvSpPr>
            <a:spLocks noGrp="1"/>
          </p:cNvSpPr>
          <p:nvPr>
            <p:ph type="sldNum" sz="quarter" idx="5"/>
          </p:nvPr>
        </p:nvSpPr>
        <p:spPr>
          <a:xfrm>
            <a:off x="3855772" y="9441814"/>
            <a:ext cx="2949841" cy="4975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3842" indent="-286093" eaLnBrk="0" hangingPunct="0">
              <a:spcBef>
                <a:spcPct val="30000"/>
              </a:spcBef>
              <a:defRPr sz="1200">
                <a:solidFill>
                  <a:schemeClr val="tx1"/>
                </a:solidFill>
                <a:latin typeface="Arial" panose="020B0604020202020204" pitchFamily="34" charset="0"/>
              </a:defRPr>
            </a:lvl2pPr>
            <a:lvl3pPr marL="1144372" indent="-228874" eaLnBrk="0" hangingPunct="0">
              <a:spcBef>
                <a:spcPct val="30000"/>
              </a:spcBef>
              <a:defRPr sz="1200">
                <a:solidFill>
                  <a:schemeClr val="tx1"/>
                </a:solidFill>
                <a:latin typeface="Arial" panose="020B0604020202020204" pitchFamily="34" charset="0"/>
              </a:defRPr>
            </a:lvl3pPr>
            <a:lvl4pPr marL="1602120" indent="-228874" eaLnBrk="0" hangingPunct="0">
              <a:spcBef>
                <a:spcPct val="30000"/>
              </a:spcBef>
              <a:defRPr sz="1200">
                <a:solidFill>
                  <a:schemeClr val="tx1"/>
                </a:solidFill>
                <a:latin typeface="Arial" panose="020B0604020202020204" pitchFamily="34" charset="0"/>
              </a:defRPr>
            </a:lvl4pPr>
            <a:lvl5pPr marL="2059869" indent="-228874" eaLnBrk="0" hangingPunct="0">
              <a:spcBef>
                <a:spcPct val="30000"/>
              </a:spcBef>
              <a:defRPr sz="1200">
                <a:solidFill>
                  <a:schemeClr val="tx1"/>
                </a:solidFill>
                <a:latin typeface="Arial" panose="020B0604020202020204" pitchFamily="34" charset="0"/>
              </a:defRPr>
            </a:lvl5pPr>
            <a:lvl6pPr marL="2517618" indent="-228874" eaLnBrk="0" fontAlgn="base" hangingPunct="0">
              <a:spcBef>
                <a:spcPct val="30000"/>
              </a:spcBef>
              <a:spcAft>
                <a:spcPct val="0"/>
              </a:spcAft>
              <a:defRPr sz="1200">
                <a:solidFill>
                  <a:schemeClr val="tx1"/>
                </a:solidFill>
                <a:latin typeface="Arial" panose="020B0604020202020204" pitchFamily="34" charset="0"/>
              </a:defRPr>
            </a:lvl6pPr>
            <a:lvl7pPr marL="2975366" indent="-228874" eaLnBrk="0" fontAlgn="base" hangingPunct="0">
              <a:spcBef>
                <a:spcPct val="30000"/>
              </a:spcBef>
              <a:spcAft>
                <a:spcPct val="0"/>
              </a:spcAft>
              <a:defRPr sz="1200">
                <a:solidFill>
                  <a:schemeClr val="tx1"/>
                </a:solidFill>
                <a:latin typeface="Arial" panose="020B0604020202020204" pitchFamily="34" charset="0"/>
              </a:defRPr>
            </a:lvl7pPr>
            <a:lvl8pPr marL="3433115" indent="-228874" eaLnBrk="0" fontAlgn="base" hangingPunct="0">
              <a:spcBef>
                <a:spcPct val="30000"/>
              </a:spcBef>
              <a:spcAft>
                <a:spcPct val="0"/>
              </a:spcAft>
              <a:defRPr sz="1200">
                <a:solidFill>
                  <a:schemeClr val="tx1"/>
                </a:solidFill>
                <a:latin typeface="Arial" panose="020B0604020202020204" pitchFamily="34" charset="0"/>
              </a:defRPr>
            </a:lvl8pPr>
            <a:lvl9pPr marL="3890863" indent="-22887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378E065-E237-447F-9083-4F67E547F82D}" type="slidenum">
              <a:rPr lang="en-AU" altLang="en-US"/>
              <a:pPr eaLnBrk="1" hangingPunct="1">
                <a:spcBef>
                  <a:spcPct val="0"/>
                </a:spcBef>
              </a:pPr>
              <a:t>9</a:t>
            </a:fld>
            <a:endParaRPr lang="en-AU" altLang="en-US"/>
          </a:p>
        </p:txBody>
      </p:sp>
      <p:sp>
        <p:nvSpPr>
          <p:cNvPr id="56324" name="Notes Placeholder 4"/>
          <p:cNvSpPr>
            <a:spLocks noGrp="1"/>
          </p:cNvSpPr>
          <p:nvPr/>
        </p:nvSpPr>
        <p:spPr bwMode="auto">
          <a:xfrm>
            <a:off x="680244" y="4708191"/>
            <a:ext cx="5445126" cy="3938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56325" name="Notes Placeholder 1"/>
          <p:cNvSpPr>
            <a:spLocks noGrp="1"/>
          </p:cNvSpPr>
          <p:nvPr/>
        </p:nvSpPr>
        <p:spPr bwMode="auto">
          <a:xfrm>
            <a:off x="680244" y="4720907"/>
            <a:ext cx="5445126" cy="2794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0" tIns="45775" rIns="91550" bIns="45775"/>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endParaRPr lang="en-US" altLang="en-US"/>
          </a:p>
        </p:txBody>
      </p:sp>
      <p:sp>
        <p:nvSpPr>
          <p:cNvPr id="56326" name="Notes Placeholder 1"/>
          <p:cNvSpPr>
            <a:spLocks noGrp="1"/>
          </p:cNvSpPr>
          <p:nvPr>
            <p:ph type="body" idx="1"/>
          </p:nvPr>
        </p:nvSpPr>
        <p:spPr>
          <a:xfrm>
            <a:off x="497468" y="4110528"/>
            <a:ext cx="5810678" cy="4472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656" indent="-171656">
              <a:buFontTx/>
              <a:buChar char="•"/>
            </a:pPr>
            <a:endParaRPr lang="en-AU" altLang="en-US" dirty="0"/>
          </a:p>
        </p:txBody>
      </p:sp>
      <p:pic>
        <p:nvPicPr>
          <p:cNvPr id="8" name="Picture 7"/>
          <p:cNvPicPr>
            <a:picLocks noChangeAspect="1"/>
          </p:cNvPicPr>
          <p:nvPr/>
        </p:nvPicPr>
        <p:blipFill>
          <a:blip r:embed="rId3"/>
          <a:stretch>
            <a:fillRect/>
          </a:stretch>
        </p:blipFill>
        <p:spPr>
          <a:xfrm>
            <a:off x="729746" y="7070234"/>
            <a:ext cx="5395624" cy="2704217"/>
          </a:xfrm>
          <a:prstGeom prst="rect">
            <a:avLst/>
          </a:prstGeom>
        </p:spPr>
      </p:pic>
    </p:spTree>
    <p:extLst>
      <p:ext uri="{BB962C8B-B14F-4D97-AF65-F5344CB8AC3E}">
        <p14:creationId xmlns:p14="http://schemas.microsoft.com/office/powerpoint/2010/main" val="15614120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circle for powerpoin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24338" y="3051175"/>
            <a:ext cx="4919662" cy="380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treasury_colour_prin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3550" y="334963"/>
            <a:ext cx="2684463" cy="5905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6" name="Date Placeholder 3"/>
          <p:cNvSpPr>
            <a:spLocks noGrp="1"/>
          </p:cNvSpPr>
          <p:nvPr>
            <p:ph type="dt" sz="half" idx="10"/>
          </p:nvPr>
        </p:nvSpPr>
        <p:spPr/>
        <p:txBody>
          <a:bodyPr/>
          <a:lstStyle>
            <a:lvl1pPr>
              <a:defRPr/>
            </a:lvl1pPr>
          </a:lstStyle>
          <a:p>
            <a:pPr>
              <a:defRPr/>
            </a:pPr>
            <a:fld id="{E7EBBB0A-9827-43CB-A0D1-6CE40FCEDD8D}" type="datetimeFigureOut">
              <a:rPr lang="en-AU"/>
              <a:pPr>
                <a:defRPr/>
              </a:pPr>
              <a:t>22/05/2018</a:t>
            </a:fld>
            <a:endParaRPr lang="en-AU"/>
          </a:p>
        </p:txBody>
      </p:sp>
      <p:sp>
        <p:nvSpPr>
          <p:cNvPr id="7" name="Footer Placeholder 4"/>
          <p:cNvSpPr>
            <a:spLocks noGrp="1"/>
          </p:cNvSpPr>
          <p:nvPr>
            <p:ph type="ftr" sz="quarter" idx="11"/>
          </p:nvPr>
        </p:nvSpPr>
        <p:spPr/>
        <p:txBody>
          <a:bodyPr/>
          <a:lstStyle>
            <a:lvl1pPr>
              <a:defRPr/>
            </a:lvl1pPr>
          </a:lstStyle>
          <a:p>
            <a:pPr>
              <a:defRPr/>
            </a:pPr>
            <a:endParaRPr lang="en-AU"/>
          </a:p>
        </p:txBody>
      </p:sp>
      <p:sp>
        <p:nvSpPr>
          <p:cNvPr id="8" name="Slide Number Placeholder 5"/>
          <p:cNvSpPr>
            <a:spLocks noGrp="1"/>
          </p:cNvSpPr>
          <p:nvPr>
            <p:ph type="sldNum" sz="quarter" idx="12"/>
          </p:nvPr>
        </p:nvSpPr>
        <p:spPr/>
        <p:txBody>
          <a:bodyPr/>
          <a:lstStyle>
            <a:lvl1pPr>
              <a:defRPr/>
            </a:lvl1pPr>
          </a:lstStyle>
          <a:p>
            <a:fld id="{050B682E-C1DC-4C88-BEAC-91DDE7709ADB}" type="slidenum">
              <a:rPr lang="en-AU" altLang="en-US"/>
              <a:pPr/>
              <a:t>‹#›</a:t>
            </a:fld>
            <a:endParaRPr lang="en-AU" altLang="en-US"/>
          </a:p>
        </p:txBody>
      </p:sp>
    </p:spTree>
    <p:extLst>
      <p:ext uri="{BB962C8B-B14F-4D97-AF65-F5344CB8AC3E}">
        <p14:creationId xmlns:p14="http://schemas.microsoft.com/office/powerpoint/2010/main" val="3665008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612142FA-4529-4710-BBBF-BFB091AE59C1}" type="datetimeFigureOut">
              <a:rPr lang="en-AU"/>
              <a:pPr>
                <a:defRPr/>
              </a:pPr>
              <a:t>22/05/2018</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1BFDB6C6-900D-452E-A218-1781DCF9623C}" type="slidenum">
              <a:rPr lang="en-AU" altLang="en-US"/>
              <a:pPr/>
              <a:t>‹#›</a:t>
            </a:fld>
            <a:endParaRPr lang="en-AU" altLang="en-US"/>
          </a:p>
        </p:txBody>
      </p:sp>
    </p:spTree>
    <p:extLst>
      <p:ext uri="{BB962C8B-B14F-4D97-AF65-F5344CB8AC3E}">
        <p14:creationId xmlns:p14="http://schemas.microsoft.com/office/powerpoint/2010/main" val="257240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022D5526-CD06-4D84-9309-3C92CAB1DE12}" type="datetimeFigureOut">
              <a:rPr lang="en-AU"/>
              <a:pPr>
                <a:defRPr/>
              </a:pPr>
              <a:t>22/05/2018</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BDAEA1EF-3F0C-4414-821A-FF0D9742D4D5}" type="slidenum">
              <a:rPr lang="en-AU" altLang="en-US"/>
              <a:pPr/>
              <a:t>‹#›</a:t>
            </a:fld>
            <a:endParaRPr lang="en-AU" altLang="en-US"/>
          </a:p>
        </p:txBody>
      </p:sp>
    </p:spTree>
    <p:extLst>
      <p:ext uri="{BB962C8B-B14F-4D97-AF65-F5344CB8AC3E}">
        <p14:creationId xmlns:p14="http://schemas.microsoft.com/office/powerpoint/2010/main" val="2722578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914400"/>
          </a:xfrm>
          <a:prstGeom prst="rect">
            <a:avLst/>
          </a:prstGeom>
        </p:spPr>
        <p:txBody>
          <a:bodyPr/>
          <a:lstStyle>
            <a:lvl1pPr algn="l">
              <a:defRPr sz="3400" b="1" i="0" cap="all" baseline="0">
                <a:solidFill>
                  <a:srgbClr val="005CA4"/>
                </a:solidFill>
              </a:defRPr>
            </a:lvl1pPr>
          </a:lstStyle>
          <a:p>
            <a:r>
              <a:rPr lang="en-US" dirty="0"/>
              <a:t>Click to edit Master title style</a:t>
            </a:r>
            <a:endParaRPr lang="en-AU" dirty="0"/>
          </a:p>
        </p:txBody>
      </p:sp>
      <p:sp>
        <p:nvSpPr>
          <p:cNvPr id="6" name="Content Placeholder 2"/>
          <p:cNvSpPr>
            <a:spLocks noGrp="1"/>
          </p:cNvSpPr>
          <p:nvPr>
            <p:ph idx="1"/>
          </p:nvPr>
        </p:nvSpPr>
        <p:spPr>
          <a:xfrm>
            <a:off x="457200" y="1379538"/>
            <a:ext cx="8229600" cy="4746625"/>
          </a:xfrm>
          <a:prstGeom prst="rect">
            <a:avLst/>
          </a:prstGeom>
        </p:spPr>
        <p:txBody>
          <a:bodyPr/>
          <a:lstStyle>
            <a:lvl1pPr marL="342900" marR="0" indent="-342900" algn="l" defTabSz="914400" rtl="0" eaLnBrk="1" fontAlgn="base" latinLnBrk="0" hangingPunct="1">
              <a:lnSpc>
                <a:spcPct val="100000"/>
              </a:lnSpc>
              <a:spcBef>
                <a:spcPct val="20000"/>
              </a:spcBef>
              <a:spcAft>
                <a:spcPct val="0"/>
              </a:spcAft>
              <a:buClr>
                <a:srgbClr val="1099D6"/>
              </a:buClr>
              <a:buSzTx/>
              <a:buFont typeface="Arial" pitchFamily="34" charset="0"/>
              <a:buNone/>
              <a:tabLst/>
              <a:defRPr sz="3000" baseline="0"/>
            </a:lvl1pPr>
            <a:lvl2pPr>
              <a:buClr>
                <a:srgbClr val="1099D6"/>
              </a:buClr>
              <a:buSzPct val="90000"/>
              <a:buFont typeface="Arial" pitchFamily="34" charset="0"/>
              <a:buChar char="•"/>
              <a:defRPr baseline="0"/>
            </a:lvl2pPr>
            <a:lvl3pPr>
              <a:buClr>
                <a:srgbClr val="1099D6"/>
              </a:buClr>
              <a:buSzPct val="70000"/>
              <a:buFont typeface="Courier New" pitchFamily="49" charset="0"/>
              <a:buChar char="o"/>
              <a:defRPr baseline="0"/>
            </a:lvl3pPr>
            <a:lvl4pPr>
              <a:buClr>
                <a:srgbClr val="1099D6"/>
              </a:buClr>
              <a:buFont typeface="Arial" pitchFamily="34" charset="0"/>
              <a:buChar char="−"/>
              <a:defRPr baseline="0"/>
            </a:lvl4pPr>
            <a:lvl5pPr>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p:txBody>
          <a:bodyPr/>
          <a:lstStyle>
            <a:lvl1pPr>
              <a:defRPr/>
            </a:lvl1pPr>
          </a:lstStyle>
          <a:p>
            <a:fld id="{D55D0A30-4841-4B87-AFBB-B82643AC5705}" type="slidenum">
              <a:rPr lang="en-AU" altLang="en-US"/>
              <a:pPr/>
              <a:t>‹#›</a:t>
            </a:fld>
            <a:endParaRPr lang="en-AU" altLang="en-US"/>
          </a:p>
        </p:txBody>
      </p:sp>
    </p:spTree>
    <p:extLst>
      <p:ext uri="{BB962C8B-B14F-4D97-AF65-F5344CB8AC3E}">
        <p14:creationId xmlns:p14="http://schemas.microsoft.com/office/powerpoint/2010/main" val="3210578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0600" y="2028825"/>
            <a:ext cx="701675"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a:spLocks noGrp="1" noChangeArrowheads="1"/>
          </p:cNvSpPr>
          <p:nvPr>
            <p:ph type="ctrTitle"/>
          </p:nvPr>
        </p:nvSpPr>
        <p:spPr>
          <a:xfrm>
            <a:off x="1933485" y="1976597"/>
            <a:ext cx="6448556" cy="1142613"/>
          </a:xfrm>
          <a:prstGeom prst="rect">
            <a:avLst/>
          </a:prstGeom>
        </p:spPr>
        <p:txBody>
          <a:bodyPr/>
          <a:lstStyle>
            <a:lvl1pPr algn="l">
              <a:defRPr sz="3400" b="1" i="0" baseline="0">
                <a:solidFill>
                  <a:srgbClr val="005CA4"/>
                </a:solidFill>
              </a:defRPr>
            </a:lvl1pPr>
          </a:lstStyle>
          <a:p>
            <a:r>
              <a:rPr lang="en-US" dirty="0"/>
              <a:t>Click to edit Master title style</a:t>
            </a:r>
            <a:endParaRPr lang="en-AU" dirty="0"/>
          </a:p>
        </p:txBody>
      </p:sp>
      <p:sp>
        <p:nvSpPr>
          <p:cNvPr id="7" name="Rectangle 4"/>
          <p:cNvSpPr>
            <a:spLocks noGrp="1" noChangeArrowheads="1"/>
          </p:cNvSpPr>
          <p:nvPr>
            <p:ph type="subTitle" idx="1"/>
          </p:nvPr>
        </p:nvSpPr>
        <p:spPr>
          <a:xfrm>
            <a:off x="1944169" y="3364919"/>
            <a:ext cx="5310576" cy="566159"/>
          </a:xfrm>
          <a:prstGeom prst="rect">
            <a:avLst/>
          </a:prstGeom>
        </p:spPr>
        <p:txBody>
          <a:bodyPr/>
          <a:lstStyle>
            <a:lvl1pPr marL="0" indent="0" algn="l">
              <a:buFontTx/>
              <a:buNone/>
              <a:defRPr sz="2400" b="1" i="0" baseline="0">
                <a:solidFill>
                  <a:srgbClr val="1099D6"/>
                </a:solidFill>
              </a:defRPr>
            </a:lvl1pPr>
          </a:lstStyle>
          <a:p>
            <a:r>
              <a:rPr lang="en-US" dirty="0"/>
              <a:t>Click to edit Master subtitle style</a:t>
            </a:r>
            <a:endParaRPr lang="en-AU" dirty="0"/>
          </a:p>
        </p:txBody>
      </p:sp>
      <p:sp>
        <p:nvSpPr>
          <p:cNvPr id="5" name="Slide Number Placeholder 3"/>
          <p:cNvSpPr>
            <a:spLocks noGrp="1"/>
          </p:cNvSpPr>
          <p:nvPr>
            <p:ph type="sldNum" sz="quarter" idx="10"/>
          </p:nvPr>
        </p:nvSpPr>
        <p:spPr/>
        <p:txBody>
          <a:bodyPr/>
          <a:lstStyle>
            <a:lvl1pPr>
              <a:defRPr/>
            </a:lvl1pPr>
          </a:lstStyle>
          <a:p>
            <a:fld id="{4536FC38-0C2D-4964-BE0E-F562FACA0A71}" type="slidenum">
              <a:rPr lang="en-AU" altLang="en-US"/>
              <a:pPr/>
              <a:t>‹#›</a:t>
            </a:fld>
            <a:endParaRPr lang="en-AU" altLang="en-US"/>
          </a:p>
        </p:txBody>
      </p:sp>
    </p:spTree>
    <p:extLst>
      <p:ext uri="{BB962C8B-B14F-4D97-AF65-F5344CB8AC3E}">
        <p14:creationId xmlns:p14="http://schemas.microsoft.com/office/powerpoint/2010/main" val="96505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379538"/>
            <a:ext cx="4038600" cy="4746625"/>
          </a:xfrm>
          <a:prstGeom prst="rect">
            <a:avLst/>
          </a:prstGeom>
        </p:spPr>
        <p:txBody>
          <a:bodyPr/>
          <a:lstStyle>
            <a:lvl1pPr>
              <a:buClr>
                <a:srgbClr val="1099D6"/>
              </a:buClr>
              <a:defRPr lang="en-US" sz="3000" dirty="0" smtClean="0">
                <a:solidFill>
                  <a:schemeClr val="tx1"/>
                </a:solidFill>
                <a:latin typeface="+mn-lt"/>
                <a:ea typeface="+mn-ea"/>
                <a:cs typeface="+mn-cs"/>
              </a:defRPr>
            </a:lvl1pPr>
            <a:lvl2pPr>
              <a:buClr>
                <a:srgbClr val="1099D6"/>
              </a:buClr>
              <a:buSzPct val="65000"/>
              <a:buFont typeface="Arial" pitchFamily="34" charset="0"/>
              <a:buChar char="○"/>
              <a:defRPr sz="2800"/>
            </a:lvl2pPr>
            <a:lvl3pPr>
              <a:buClr>
                <a:srgbClr val="1099D6"/>
              </a:buClr>
              <a:buFont typeface="Arial" pitchFamily="34" charset="0"/>
              <a:buChar char="−"/>
              <a:defRPr sz="24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itle 1"/>
          <p:cNvSpPr>
            <a:spLocks noGrp="1"/>
          </p:cNvSpPr>
          <p:nvPr>
            <p:ph type="title"/>
          </p:nvPr>
        </p:nvSpPr>
        <p:spPr>
          <a:xfrm>
            <a:off x="457200" y="274638"/>
            <a:ext cx="8229600" cy="914400"/>
          </a:xfrm>
          <a:prstGeom prst="rect">
            <a:avLst/>
          </a:prstGeom>
        </p:spPr>
        <p:txBody>
          <a:bodyPr/>
          <a:lstStyle>
            <a:lvl1pPr algn="l">
              <a:defRPr sz="3400" b="1" i="0" cap="all" baseline="0">
                <a:solidFill>
                  <a:srgbClr val="005CA4"/>
                </a:solidFill>
              </a:defRPr>
            </a:lvl1pPr>
          </a:lstStyle>
          <a:p>
            <a:r>
              <a:rPr lang="en-US" dirty="0"/>
              <a:t>Click to edit Master title style</a:t>
            </a:r>
            <a:endParaRPr lang="en-AU" dirty="0"/>
          </a:p>
        </p:txBody>
      </p:sp>
      <p:sp>
        <p:nvSpPr>
          <p:cNvPr id="10" name="Picture Placeholder 9"/>
          <p:cNvSpPr>
            <a:spLocks noGrp="1"/>
          </p:cNvSpPr>
          <p:nvPr>
            <p:ph type="pic" sz="quarter" idx="12"/>
          </p:nvPr>
        </p:nvSpPr>
        <p:spPr>
          <a:xfrm>
            <a:off x="4716307" y="1749453"/>
            <a:ext cx="3967200" cy="3999600"/>
          </a:xfrm>
          <a:prstGeom prst="rect">
            <a:avLst/>
          </a:prstGeom>
        </p:spPr>
        <p:txBody>
          <a:bodyPr rtlCol="0">
            <a:normAutofit/>
          </a:bodyPr>
          <a:lstStyle/>
          <a:p>
            <a:pPr lvl="0"/>
            <a:endParaRPr lang="en-AU" noProof="0"/>
          </a:p>
        </p:txBody>
      </p:sp>
      <p:sp>
        <p:nvSpPr>
          <p:cNvPr id="5" name="Rectangle 6"/>
          <p:cNvSpPr>
            <a:spLocks noGrp="1" noChangeArrowheads="1"/>
          </p:cNvSpPr>
          <p:nvPr>
            <p:ph type="sldNum" sz="quarter" idx="13"/>
          </p:nvPr>
        </p:nvSpPr>
        <p:spPr/>
        <p:txBody>
          <a:bodyPr/>
          <a:lstStyle>
            <a:lvl1pPr>
              <a:defRPr/>
            </a:lvl1pPr>
          </a:lstStyle>
          <a:p>
            <a:fld id="{52E314EE-86DB-45C0-A7BC-94EFCF3B132F}" type="slidenum">
              <a:rPr lang="en-AU" altLang="en-US"/>
              <a:pPr/>
              <a:t>‹#›</a:t>
            </a:fld>
            <a:endParaRPr lang="en-AU" altLang="en-US"/>
          </a:p>
        </p:txBody>
      </p:sp>
    </p:spTree>
    <p:extLst>
      <p:ext uri="{BB962C8B-B14F-4D97-AF65-F5344CB8AC3E}">
        <p14:creationId xmlns:p14="http://schemas.microsoft.com/office/powerpoint/2010/main" val="737489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400" b="1" i="0" cap="all" baseline="0">
                <a:solidFill>
                  <a:srgbClr val="005CA4"/>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57200" y="1298962"/>
            <a:ext cx="4040188" cy="854578"/>
          </a:xfrm>
          <a:prstGeom prst="rect">
            <a:avLst/>
          </a:prstGeom>
        </p:spPr>
        <p:txBody>
          <a:bodyPr anchor="b"/>
          <a:lstStyle>
            <a:lvl1pPr marL="0" indent="0">
              <a:buNone/>
              <a:defRPr sz="2400" b="1" i="0" cap="all" baseline="0">
                <a:solidFill>
                  <a:srgbClr val="1099D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buClr>
                <a:srgbClr val="1099D6"/>
              </a:buClr>
              <a:defRPr sz="2400" baseline="0"/>
            </a:lvl1pPr>
            <a:lvl2pPr>
              <a:buClr>
                <a:srgbClr val="1099D6"/>
              </a:buClr>
              <a:buSzPct val="70000"/>
              <a:buFont typeface="Arial" pitchFamily="34" charset="0"/>
              <a:buChar char="○"/>
              <a:defRPr lang="en-US" sz="2000" baseline="0" dirty="0" smtClean="0">
                <a:solidFill>
                  <a:schemeClr val="tx1"/>
                </a:solidFill>
                <a:latin typeface="+mn-lt"/>
              </a:defRPr>
            </a:lvl2pPr>
            <a:lvl3pPr>
              <a:buClr>
                <a:srgbClr val="1099D6"/>
              </a:buClr>
              <a:buFont typeface="Arial" pitchFamily="34" charset="0"/>
              <a:buChar char="−"/>
              <a:defRPr sz="1800" baseline="0"/>
            </a:lvl3pPr>
            <a:lvl4pPr>
              <a:buFont typeface="Arial" pitchFamily="34" charset="0"/>
              <a:buChar char="−"/>
              <a:defRPr sz="1600"/>
            </a:lvl4pPr>
            <a:lvl5pPr>
              <a:buNone/>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
          <p:cNvSpPr>
            <a:spLocks noGrp="1"/>
          </p:cNvSpPr>
          <p:nvPr>
            <p:ph type="body" idx="11"/>
          </p:nvPr>
        </p:nvSpPr>
        <p:spPr>
          <a:xfrm>
            <a:off x="4660399" y="1297537"/>
            <a:ext cx="4040188" cy="854578"/>
          </a:xfrm>
          <a:prstGeom prst="rect">
            <a:avLst/>
          </a:prstGeom>
        </p:spPr>
        <p:txBody>
          <a:bodyPr anchor="b"/>
          <a:lstStyle>
            <a:lvl1pPr marL="0" indent="0">
              <a:buNone/>
              <a:defRPr lang="en-US" sz="2400" b="1" i="0" cap="all" baseline="0" dirty="0" smtClean="0">
                <a:solidFill>
                  <a:srgbClr val="1099D6"/>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Content Placeholder 3"/>
          <p:cNvSpPr>
            <a:spLocks noGrp="1"/>
          </p:cNvSpPr>
          <p:nvPr>
            <p:ph sz="half" idx="12"/>
          </p:nvPr>
        </p:nvSpPr>
        <p:spPr>
          <a:xfrm>
            <a:off x="4660307" y="2173447"/>
            <a:ext cx="4040188" cy="3951288"/>
          </a:xfrm>
          <a:prstGeom prst="rect">
            <a:avLst/>
          </a:prstGeom>
        </p:spPr>
        <p:txBody>
          <a:bodyPr/>
          <a:lstStyle>
            <a:lvl1pPr>
              <a:buClr>
                <a:srgbClr val="1099D6"/>
              </a:buClr>
              <a:defRPr lang="en-US" sz="2400" baseline="0" dirty="0" smtClean="0">
                <a:solidFill>
                  <a:schemeClr val="tx1"/>
                </a:solidFill>
                <a:latin typeface="+mn-lt"/>
                <a:ea typeface="+mn-ea"/>
                <a:cs typeface="+mn-cs"/>
              </a:defRPr>
            </a:lvl1pPr>
            <a:lvl2pPr>
              <a:buClr>
                <a:srgbClr val="1099D6"/>
              </a:buClr>
              <a:buSzPct val="60000"/>
              <a:buFont typeface="Arial" pitchFamily="34" charset="0"/>
              <a:buChar char="○"/>
              <a:defRPr lang="en-US" sz="2000" baseline="0" dirty="0" smtClean="0">
                <a:solidFill>
                  <a:schemeClr val="tx1"/>
                </a:solidFill>
                <a:latin typeface="+mn-lt"/>
              </a:defRPr>
            </a:lvl2pPr>
            <a:lvl3pPr marL="1143000" marR="0" indent="-228600" algn="l" defTabSz="914400" rtl="0" eaLnBrk="0" fontAlgn="base" latinLnBrk="0" hangingPunct="0">
              <a:lnSpc>
                <a:spcPct val="100000"/>
              </a:lnSpc>
              <a:spcBef>
                <a:spcPct val="20000"/>
              </a:spcBef>
              <a:spcAft>
                <a:spcPct val="0"/>
              </a:spcAft>
              <a:buClr>
                <a:srgbClr val="1099D6"/>
              </a:buClr>
              <a:buSzTx/>
              <a:buFont typeface="Arial" pitchFamily="34" charset="0"/>
              <a:buChar char="−"/>
              <a:tabLst/>
              <a:defRPr lang="en-US" sz="1800" baseline="0" dirty="0" smtClean="0">
                <a:solidFill>
                  <a:schemeClr val="tx1"/>
                </a:solidFill>
                <a:latin typeface="+mn-lt"/>
              </a:defRPr>
            </a:lvl3pPr>
            <a:lvl4pPr>
              <a:buClr>
                <a:srgbClr val="000304"/>
              </a:buClr>
              <a:buNone/>
              <a:defRPr lang="en-US" sz="1600" dirty="0" smtClean="0">
                <a:solidFill>
                  <a:schemeClr val="tx1"/>
                </a:solidFill>
                <a:latin typeface="+mn-lt"/>
              </a:defRPr>
            </a:lvl4pPr>
            <a:lvl5pPr>
              <a:buNone/>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2"/>
            <a:endParaRPr lang="en-US" dirty="0"/>
          </a:p>
          <a:p>
            <a:pPr lvl="3"/>
            <a:endParaRPr lang="en-US" dirty="0"/>
          </a:p>
          <a:p>
            <a:pPr lvl="2"/>
            <a:endParaRPr lang="en-US" dirty="0"/>
          </a:p>
        </p:txBody>
      </p:sp>
      <p:sp>
        <p:nvSpPr>
          <p:cNvPr id="7" name="Rectangle 6"/>
          <p:cNvSpPr>
            <a:spLocks noGrp="1" noChangeArrowheads="1"/>
          </p:cNvSpPr>
          <p:nvPr>
            <p:ph type="sldNum" sz="quarter" idx="13"/>
          </p:nvPr>
        </p:nvSpPr>
        <p:spPr/>
        <p:txBody>
          <a:bodyPr/>
          <a:lstStyle>
            <a:lvl1pPr>
              <a:defRPr/>
            </a:lvl1pPr>
          </a:lstStyle>
          <a:p>
            <a:fld id="{F192E289-67C1-4B3D-8E20-E01A3168FA41}" type="slidenum">
              <a:rPr lang="en-AU" altLang="en-US"/>
              <a:pPr/>
              <a:t>‹#›</a:t>
            </a:fld>
            <a:endParaRPr lang="en-AU" altLang="en-US"/>
          </a:p>
        </p:txBody>
      </p:sp>
    </p:spTree>
    <p:extLst>
      <p:ext uri="{BB962C8B-B14F-4D97-AF65-F5344CB8AC3E}">
        <p14:creationId xmlns:p14="http://schemas.microsoft.com/office/powerpoint/2010/main" val="807225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2400" b="1" cap="all" baseline="0">
                <a:solidFill>
                  <a:srgbClr val="00B0F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a:p>
            <a:pPr lvl="0"/>
            <a:endParaRPr lang="en-US" dirty="0"/>
          </a:p>
          <a:p>
            <a:pPr lvl="0"/>
            <a:endParaRPr lang="en-US" dirty="0"/>
          </a:p>
        </p:txBody>
      </p:sp>
      <p:sp>
        <p:nvSpPr>
          <p:cNvPr id="8" name="Content Placeholder 5"/>
          <p:cNvSpPr>
            <a:spLocks noGrp="1"/>
          </p:cNvSpPr>
          <p:nvPr>
            <p:ph sz="quarter" idx="4"/>
          </p:nvPr>
        </p:nvSpPr>
        <p:spPr>
          <a:xfrm>
            <a:off x="3662258" y="1422844"/>
            <a:ext cx="5062998" cy="4704491"/>
          </a:xfrm>
          <a:prstGeom prst="rect">
            <a:avLst/>
          </a:prstGeom>
        </p:spPr>
        <p:txBody>
          <a:bodyPr/>
          <a:lstStyle>
            <a:lvl1pPr>
              <a:buClr>
                <a:srgbClr val="1099D6"/>
              </a:buClr>
              <a:defRPr sz="2400"/>
            </a:lvl1pPr>
            <a:lvl2pPr>
              <a:buClr>
                <a:srgbClr val="1099D6"/>
              </a:buClr>
              <a:buSzPct val="60000"/>
              <a:buFont typeface="Arial" pitchFamily="34" charset="0"/>
              <a:buChar char="○"/>
              <a:defRPr sz="2000" baseline="0"/>
            </a:lvl2pPr>
            <a:lvl3pPr>
              <a:buClr>
                <a:srgbClr val="1099D6"/>
              </a:buClr>
              <a:buSzPct val="100000"/>
              <a:buFont typeface="Arial" pitchFamily="34" charset="0"/>
              <a:buChar char="−"/>
              <a:defRPr sz="1800" baseline="0"/>
            </a:lvl3pPr>
            <a:lvl4pPr>
              <a:buNone/>
              <a:defRPr sz="1600"/>
            </a:lvl4pPr>
            <a:lvl5pPr>
              <a:buNone/>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lower case</a:t>
            </a:r>
          </a:p>
          <a:p>
            <a:pPr lvl="2"/>
            <a:r>
              <a:rPr lang="en-US" dirty="0"/>
              <a:t>lower case</a:t>
            </a:r>
          </a:p>
        </p:txBody>
      </p:sp>
      <p:sp>
        <p:nvSpPr>
          <p:cNvPr id="10" name="Title 1"/>
          <p:cNvSpPr>
            <a:spLocks noGrp="1"/>
          </p:cNvSpPr>
          <p:nvPr>
            <p:ph type="title"/>
          </p:nvPr>
        </p:nvSpPr>
        <p:spPr>
          <a:xfrm>
            <a:off x="457200" y="274638"/>
            <a:ext cx="8229600" cy="1143000"/>
          </a:xfrm>
          <a:prstGeom prst="rect">
            <a:avLst/>
          </a:prstGeom>
        </p:spPr>
        <p:txBody>
          <a:bodyPr/>
          <a:lstStyle>
            <a:lvl1pPr algn="l">
              <a:defRPr sz="3400" b="1" i="0" cap="all" baseline="0">
                <a:solidFill>
                  <a:srgbClr val="005CA4"/>
                </a:solidFill>
              </a:defRPr>
            </a:lvl1pPr>
          </a:lstStyle>
          <a:p>
            <a:r>
              <a:rPr lang="en-US" dirty="0"/>
              <a:t>Click to edit Master title style</a:t>
            </a:r>
            <a:endParaRPr lang="en-AU" dirty="0"/>
          </a:p>
        </p:txBody>
      </p:sp>
      <p:sp>
        <p:nvSpPr>
          <p:cNvPr id="5" name="Rectangle 6"/>
          <p:cNvSpPr>
            <a:spLocks noGrp="1" noChangeArrowheads="1"/>
          </p:cNvSpPr>
          <p:nvPr>
            <p:ph type="sldNum" sz="quarter" idx="10"/>
          </p:nvPr>
        </p:nvSpPr>
        <p:spPr/>
        <p:txBody>
          <a:bodyPr/>
          <a:lstStyle>
            <a:lvl1pPr>
              <a:defRPr/>
            </a:lvl1pPr>
          </a:lstStyle>
          <a:p>
            <a:fld id="{1081E593-6680-4208-B500-882F803C42F0}" type="slidenum">
              <a:rPr lang="en-AU" altLang="en-US"/>
              <a:pPr/>
              <a:t>‹#›</a:t>
            </a:fld>
            <a:endParaRPr lang="en-AU" altLang="en-US"/>
          </a:p>
        </p:txBody>
      </p:sp>
    </p:spTree>
    <p:extLst>
      <p:ext uri="{BB962C8B-B14F-4D97-AF65-F5344CB8AC3E}">
        <p14:creationId xmlns:p14="http://schemas.microsoft.com/office/powerpoint/2010/main" val="1060603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83742" y="2262113"/>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AU" noProof="0" dirty="0"/>
          </a:p>
        </p:txBody>
      </p:sp>
      <p:sp>
        <p:nvSpPr>
          <p:cNvPr id="7" name="Title 1"/>
          <p:cNvSpPr>
            <a:spLocks noGrp="1"/>
          </p:cNvSpPr>
          <p:nvPr>
            <p:ph type="title"/>
          </p:nvPr>
        </p:nvSpPr>
        <p:spPr>
          <a:xfrm>
            <a:off x="457200" y="274638"/>
            <a:ext cx="8229600" cy="1143000"/>
          </a:xfrm>
          <a:prstGeom prst="rect">
            <a:avLst/>
          </a:prstGeom>
        </p:spPr>
        <p:txBody>
          <a:bodyPr/>
          <a:lstStyle>
            <a:lvl1pPr algn="l">
              <a:defRPr sz="3400" b="1" i="0" cap="all" baseline="0">
                <a:solidFill>
                  <a:srgbClr val="005CA4"/>
                </a:solidFill>
              </a:defRPr>
            </a:lvl1pPr>
          </a:lstStyle>
          <a:p>
            <a:r>
              <a:rPr lang="en-US" dirty="0"/>
              <a:t>Click to edit Master title style</a:t>
            </a:r>
            <a:endParaRPr lang="en-AU" dirty="0"/>
          </a:p>
        </p:txBody>
      </p:sp>
      <p:sp>
        <p:nvSpPr>
          <p:cNvPr id="8" name="Text Placeholder 2"/>
          <p:cNvSpPr>
            <a:spLocks noGrp="1"/>
          </p:cNvSpPr>
          <p:nvPr>
            <p:ph type="body" idx="11"/>
          </p:nvPr>
        </p:nvSpPr>
        <p:spPr>
          <a:xfrm>
            <a:off x="457200" y="1051130"/>
            <a:ext cx="6840908" cy="734939"/>
          </a:xfrm>
          <a:prstGeom prst="rect">
            <a:avLst/>
          </a:prstGeom>
        </p:spPr>
        <p:txBody>
          <a:bodyPr anchor="b"/>
          <a:lstStyle>
            <a:lvl1pPr marL="0" indent="0">
              <a:buNone/>
              <a:defRPr sz="2400" b="1" i="0" cap="all" baseline="0">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Rectangle 6"/>
          <p:cNvSpPr>
            <a:spLocks noGrp="1" noChangeArrowheads="1"/>
          </p:cNvSpPr>
          <p:nvPr>
            <p:ph type="sldNum" sz="quarter" idx="12"/>
          </p:nvPr>
        </p:nvSpPr>
        <p:spPr/>
        <p:txBody>
          <a:bodyPr/>
          <a:lstStyle>
            <a:lvl1pPr>
              <a:defRPr/>
            </a:lvl1pPr>
          </a:lstStyle>
          <a:p>
            <a:fld id="{0F5CEA31-412B-4D6C-A864-C1A11AF26F44}" type="slidenum">
              <a:rPr lang="en-AU" altLang="en-US"/>
              <a:pPr/>
              <a:t>‹#›</a:t>
            </a:fld>
            <a:endParaRPr lang="en-AU" altLang="en-US"/>
          </a:p>
        </p:txBody>
      </p:sp>
    </p:spTree>
    <p:extLst>
      <p:ext uri="{BB962C8B-B14F-4D97-AF65-F5344CB8AC3E}">
        <p14:creationId xmlns:p14="http://schemas.microsoft.com/office/powerpoint/2010/main" val="47327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AC0A4CDC-2F1F-4CD0-93C7-CA22B9A2FA14}" type="datetimeFigureOut">
              <a:rPr lang="en-AU"/>
              <a:pPr>
                <a:defRPr/>
              </a:pPr>
              <a:t>22/05/2018</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744D5829-0607-458A-BAB1-1D584CF55E00}" type="slidenum">
              <a:rPr lang="en-AU" altLang="en-US"/>
              <a:pPr/>
              <a:t>‹#›</a:t>
            </a:fld>
            <a:endParaRPr lang="en-AU" altLang="en-US"/>
          </a:p>
        </p:txBody>
      </p:sp>
    </p:spTree>
    <p:extLst>
      <p:ext uri="{BB962C8B-B14F-4D97-AF65-F5344CB8AC3E}">
        <p14:creationId xmlns:p14="http://schemas.microsoft.com/office/powerpoint/2010/main" val="373136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0600" y="2028825"/>
            <a:ext cx="701675"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6C7AEB6-9B94-4896-BDAB-4C8AA5336024}" type="datetimeFigureOut">
              <a:rPr lang="en-AU"/>
              <a:pPr>
                <a:defRPr/>
              </a:pPr>
              <a:t>22/05/2018</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BB3A28CE-EDA6-47FC-A338-5E16940DE5C0}" type="slidenum">
              <a:rPr lang="en-AU" altLang="en-US"/>
              <a:pPr/>
              <a:t>‹#›</a:t>
            </a:fld>
            <a:endParaRPr lang="en-AU" altLang="en-US"/>
          </a:p>
        </p:txBody>
      </p:sp>
    </p:spTree>
    <p:extLst>
      <p:ext uri="{BB962C8B-B14F-4D97-AF65-F5344CB8AC3E}">
        <p14:creationId xmlns:p14="http://schemas.microsoft.com/office/powerpoint/2010/main" val="1931153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fld id="{0776B4EF-2C78-458E-9BB4-F1A2A688A6CF}" type="datetimeFigureOut">
              <a:rPr lang="en-AU"/>
              <a:pPr>
                <a:defRPr/>
              </a:pPr>
              <a:t>22/05/2018</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C0B54AD3-178E-4171-AA94-23F8C76434EA}" type="slidenum">
              <a:rPr lang="en-AU" altLang="en-US"/>
              <a:pPr/>
              <a:t>‹#›</a:t>
            </a:fld>
            <a:endParaRPr lang="en-AU" altLang="en-US"/>
          </a:p>
        </p:txBody>
      </p:sp>
    </p:spTree>
    <p:extLst>
      <p:ext uri="{BB962C8B-B14F-4D97-AF65-F5344CB8AC3E}">
        <p14:creationId xmlns:p14="http://schemas.microsoft.com/office/powerpoint/2010/main" val="142562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fld id="{8F155FFC-FD3E-43F6-8ACA-D0711745DC6E}" type="datetimeFigureOut">
              <a:rPr lang="en-AU"/>
              <a:pPr>
                <a:defRPr/>
              </a:pPr>
              <a:t>22/05/2018</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fld id="{111B3CA4-EE07-499D-B0CF-36EFCE253C45}" type="slidenum">
              <a:rPr lang="en-AU" altLang="en-US"/>
              <a:pPr/>
              <a:t>‹#›</a:t>
            </a:fld>
            <a:endParaRPr lang="en-AU" altLang="en-US"/>
          </a:p>
        </p:txBody>
      </p:sp>
    </p:spTree>
    <p:extLst>
      <p:ext uri="{BB962C8B-B14F-4D97-AF65-F5344CB8AC3E}">
        <p14:creationId xmlns:p14="http://schemas.microsoft.com/office/powerpoint/2010/main" val="353927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70F918F0-F126-45ED-ACEF-D1C95479BCA7}" type="datetimeFigureOut">
              <a:rPr lang="en-AU"/>
              <a:pPr>
                <a:defRPr/>
              </a:pPr>
              <a:t>22/05/2018</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fld id="{69E05F92-817C-4033-B5BA-BDDCB71D7BBE}" type="slidenum">
              <a:rPr lang="en-AU" altLang="en-US"/>
              <a:pPr/>
              <a:t>‹#›</a:t>
            </a:fld>
            <a:endParaRPr lang="en-AU" altLang="en-US"/>
          </a:p>
        </p:txBody>
      </p:sp>
    </p:spTree>
    <p:extLst>
      <p:ext uri="{BB962C8B-B14F-4D97-AF65-F5344CB8AC3E}">
        <p14:creationId xmlns:p14="http://schemas.microsoft.com/office/powerpoint/2010/main" val="38315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D58ED0-B454-4882-9B6E-A021D24F8FC5}" type="datetimeFigureOut">
              <a:rPr lang="en-AU"/>
              <a:pPr>
                <a:defRPr/>
              </a:pPr>
              <a:t>22/05/2018</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fld id="{3CEE19C7-05FA-4A21-A131-9FFED5451F6A}" type="slidenum">
              <a:rPr lang="en-AU" altLang="en-US"/>
              <a:pPr/>
              <a:t>‹#›</a:t>
            </a:fld>
            <a:endParaRPr lang="en-AU" altLang="en-US"/>
          </a:p>
        </p:txBody>
      </p:sp>
    </p:spTree>
    <p:extLst>
      <p:ext uri="{BB962C8B-B14F-4D97-AF65-F5344CB8AC3E}">
        <p14:creationId xmlns:p14="http://schemas.microsoft.com/office/powerpoint/2010/main" val="837671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902A92D-C9B4-435E-985D-2AFC34D7876E}" type="datetimeFigureOut">
              <a:rPr lang="en-AU"/>
              <a:pPr>
                <a:defRPr/>
              </a:pPr>
              <a:t>22/05/2018</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959EF416-C00F-49EE-B0E0-18D8640E0C90}" type="slidenum">
              <a:rPr lang="en-AU" altLang="en-US"/>
              <a:pPr/>
              <a:t>‹#›</a:t>
            </a:fld>
            <a:endParaRPr lang="en-AU" altLang="en-US"/>
          </a:p>
        </p:txBody>
      </p:sp>
    </p:spTree>
    <p:extLst>
      <p:ext uri="{BB962C8B-B14F-4D97-AF65-F5344CB8AC3E}">
        <p14:creationId xmlns:p14="http://schemas.microsoft.com/office/powerpoint/2010/main" val="313894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591EF2C-52CB-49A0-A96A-5F9BE6C00EC2}" type="datetimeFigureOut">
              <a:rPr lang="en-AU"/>
              <a:pPr>
                <a:defRPr/>
              </a:pPr>
              <a:t>22/05/2018</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C3A71687-6049-4ECC-BC86-CD871CC70708}" type="slidenum">
              <a:rPr lang="en-AU" altLang="en-US"/>
              <a:pPr/>
              <a:t>‹#›</a:t>
            </a:fld>
            <a:endParaRPr lang="en-AU" altLang="en-US"/>
          </a:p>
        </p:txBody>
      </p:sp>
    </p:spTree>
    <p:extLst>
      <p:ext uri="{BB962C8B-B14F-4D97-AF65-F5344CB8AC3E}">
        <p14:creationId xmlns:p14="http://schemas.microsoft.com/office/powerpoint/2010/main" val="3918541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E07CCBCD-24FF-41DE-A018-9A7167C409D8}" type="datetimeFigureOut">
              <a:rPr lang="en-AU"/>
              <a:pPr>
                <a:defRPr/>
              </a:pPr>
              <a:t>22/05/2018</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5AFFCCB-DC9C-46F7-8DCD-EC0D34C018AD}" type="slidenum">
              <a:rPr lang="en-AU" altLang="en-US"/>
              <a:pPr/>
              <a:t>‹#›</a:t>
            </a:fld>
            <a:endParaRPr lang="en-AU" altLang="en-US"/>
          </a:p>
        </p:txBody>
      </p:sp>
      <p:sp>
        <p:nvSpPr>
          <p:cNvPr id="7" name="Text Box 9"/>
          <p:cNvSpPr txBox="1">
            <a:spLocks noChangeArrowheads="1"/>
          </p:cNvSpPr>
          <p:nvPr userDrawn="1"/>
        </p:nvSpPr>
        <p:spPr bwMode="auto">
          <a:xfrm>
            <a:off x="6659563" y="6513513"/>
            <a:ext cx="210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en-AU" altLang="en-US" sz="1000">
                <a:solidFill>
                  <a:schemeClr val="bg1"/>
                </a:solidFill>
              </a:rPr>
              <a:t>Department of </a:t>
            </a:r>
            <a:r>
              <a:rPr lang="en-AU" altLang="en-US" sz="1000" b="1">
                <a:solidFill>
                  <a:schemeClr val="bg1"/>
                </a:solidFill>
              </a:rPr>
              <a:t>Treasury</a:t>
            </a:r>
          </a:p>
        </p:txBody>
      </p:sp>
      <p:sp>
        <p:nvSpPr>
          <p:cNvPr id="8" name="Rectangle 7"/>
          <p:cNvSpPr/>
          <p:nvPr userDrawn="1"/>
        </p:nvSpPr>
        <p:spPr>
          <a:xfrm>
            <a:off x="0" y="6734175"/>
            <a:ext cx="9144000" cy="123825"/>
          </a:xfrm>
          <a:prstGeom prst="rect">
            <a:avLst/>
          </a:prstGeom>
          <a:solidFill>
            <a:srgbClr val="77BE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Tree>
  </p:cSld>
  <p:clrMap bg1="lt1" tx1="dk1" bg2="lt2" tx2="dk2" accent1="accent1" accent2="accent2" accent3="accent3" accent4="accent4" accent5="accent5" accent6="accent6" hlink="hlink" folHlink="folHlink"/>
  <p:sldLayoutIdLst>
    <p:sldLayoutId id="2147484720" r:id="rId1"/>
    <p:sldLayoutId id="2147484711" r:id="rId2"/>
    <p:sldLayoutId id="2147484721" r:id="rId3"/>
    <p:sldLayoutId id="2147484712" r:id="rId4"/>
    <p:sldLayoutId id="2147484713" r:id="rId5"/>
    <p:sldLayoutId id="2147484714" r:id="rId6"/>
    <p:sldLayoutId id="2147484715" r:id="rId7"/>
    <p:sldLayoutId id="2147484716" r:id="rId8"/>
    <p:sldLayoutId id="2147484717" r:id="rId9"/>
    <p:sldLayoutId id="2147484718" r:id="rId10"/>
    <p:sldLayoutId id="2147484719" r:id="rId11"/>
    <p:sldLayoutId id="2147484722" r:id="rId12"/>
    <p:sldLayoutId id="2147484723" r:id="rId13"/>
    <p:sldLayoutId id="2147484724" r:id="rId14"/>
    <p:sldLayoutId id="2147484725" r:id="rId15"/>
    <p:sldLayoutId id="2147484726" r:id="rId16"/>
    <p:sldLayoutId id="2147484727" r:id="rId17"/>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10243" name="TextBox 1"/>
          <p:cNvSpPr txBox="1">
            <a:spLocks noChangeArrowheads="1"/>
          </p:cNvSpPr>
          <p:nvPr/>
        </p:nvSpPr>
        <p:spPr bwMode="auto">
          <a:xfrm>
            <a:off x="528638" y="1257300"/>
            <a:ext cx="8615362"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buFontTx/>
              <a:buNone/>
            </a:pPr>
            <a:r>
              <a:rPr lang="en-AU" altLang="en-US" sz="5000" b="1" dirty="0">
                <a:solidFill>
                  <a:srgbClr val="002060"/>
                </a:solidFill>
                <a:latin typeface="Arial" panose="020B0604020202020204" pitchFamily="34" charset="0"/>
              </a:rPr>
              <a:t>2018 State Wage Case</a:t>
            </a:r>
          </a:p>
          <a:p>
            <a:pPr eaLnBrk="1" hangingPunct="1">
              <a:spcBef>
                <a:spcPts val="1200"/>
              </a:spcBef>
              <a:buFontTx/>
              <a:buNone/>
            </a:pPr>
            <a:r>
              <a:rPr lang="en-AU" altLang="en-US" sz="5000" b="1" dirty="0">
                <a:solidFill>
                  <a:srgbClr val="0070C0"/>
                </a:solidFill>
                <a:latin typeface="Arial" panose="020B0604020202020204" pitchFamily="34" charset="0"/>
              </a:rPr>
              <a:t>The Western Australian</a:t>
            </a:r>
          </a:p>
          <a:p>
            <a:pPr eaLnBrk="1" hangingPunct="1">
              <a:spcBef>
                <a:spcPct val="0"/>
              </a:spcBef>
              <a:buFontTx/>
              <a:buNone/>
            </a:pPr>
            <a:r>
              <a:rPr lang="en-AU" altLang="en-US" sz="5000" b="1" dirty="0">
                <a:solidFill>
                  <a:srgbClr val="0070C0"/>
                </a:solidFill>
                <a:latin typeface="Arial" panose="020B0604020202020204" pitchFamily="34" charset="0"/>
              </a:rPr>
              <a:t>Economy</a:t>
            </a:r>
          </a:p>
        </p:txBody>
      </p:sp>
      <p:sp>
        <p:nvSpPr>
          <p:cNvPr id="10244" name="TextBox 2"/>
          <p:cNvSpPr txBox="1">
            <a:spLocks noChangeArrowheads="1"/>
          </p:cNvSpPr>
          <p:nvPr/>
        </p:nvSpPr>
        <p:spPr bwMode="auto">
          <a:xfrm>
            <a:off x="528638" y="4067175"/>
            <a:ext cx="3884612"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600"/>
              </a:spcAft>
              <a:buFontTx/>
              <a:buNone/>
            </a:pPr>
            <a:r>
              <a:rPr lang="en-AU" altLang="en-US" sz="2500" b="1" i="1" dirty="0">
                <a:solidFill>
                  <a:srgbClr val="00B0F0"/>
                </a:solidFill>
                <a:latin typeface="Arial" panose="020B0604020202020204" pitchFamily="34" charset="0"/>
              </a:rPr>
              <a:t>David Christmas</a:t>
            </a:r>
          </a:p>
          <a:p>
            <a:pPr eaLnBrk="1" hangingPunct="1">
              <a:spcBef>
                <a:spcPct val="0"/>
              </a:spcBef>
              <a:spcAft>
                <a:spcPts val="600"/>
              </a:spcAft>
              <a:buFontTx/>
              <a:buNone/>
            </a:pPr>
            <a:r>
              <a:rPr lang="en-AU" altLang="en-US" sz="2500" b="1" dirty="0">
                <a:solidFill>
                  <a:srgbClr val="00B0F0"/>
                </a:solidFill>
                <a:latin typeface="Arial" panose="020B0604020202020204" pitchFamily="34" charset="0"/>
              </a:rPr>
              <a:t>Director</a:t>
            </a:r>
          </a:p>
          <a:p>
            <a:pPr eaLnBrk="1" hangingPunct="1">
              <a:spcBef>
                <a:spcPct val="0"/>
              </a:spcBef>
              <a:spcAft>
                <a:spcPts val="600"/>
              </a:spcAft>
              <a:buFontTx/>
              <a:buNone/>
            </a:pPr>
            <a:r>
              <a:rPr lang="en-AU" altLang="en-US" sz="2500" b="1" dirty="0">
                <a:solidFill>
                  <a:srgbClr val="00B0F0"/>
                </a:solidFill>
                <a:latin typeface="Arial" panose="020B0604020202020204" pitchFamily="34" charset="0"/>
              </a:rPr>
              <a:t>Economic and Revenue Forecasting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26922304"/>
              </p:ext>
            </p:extLst>
          </p:nvPr>
        </p:nvGraphicFramePr>
        <p:xfrm>
          <a:off x="419214" y="503238"/>
          <a:ext cx="8305573" cy="5853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84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3907056975"/>
              </p:ext>
            </p:extLst>
          </p:nvPr>
        </p:nvGraphicFramePr>
        <p:xfrm>
          <a:off x="216000" y="362175"/>
          <a:ext cx="8712000" cy="61336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1707026085"/>
              </p:ext>
            </p:extLst>
          </p:nvPr>
        </p:nvGraphicFramePr>
        <p:xfrm>
          <a:off x="603238" y="175422"/>
          <a:ext cx="7937524" cy="5015789"/>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603238" y="5321839"/>
            <a:ext cx="7937524" cy="1384995"/>
          </a:xfrm>
          <a:prstGeom prst="rect">
            <a:avLst/>
          </a:prstGeom>
        </p:spPr>
        <p:txBody>
          <a:bodyPr wrap="square">
            <a:spAutoFit/>
          </a:bodyPr>
          <a:lstStyle/>
          <a:p>
            <a:r>
              <a:rPr lang="en-AU" sz="1200" dirty="0">
                <a:solidFill>
                  <a:srgbClr val="000000"/>
                </a:solidFill>
              </a:rPr>
              <a:t>(a) Other spending includes: Insurance and other financial services; other goods and services; and net expenditure interstate</a:t>
            </a:r>
            <a:br>
              <a:rPr lang="en-AU" sz="1200" dirty="0">
                <a:solidFill>
                  <a:srgbClr val="000000"/>
                </a:solidFill>
              </a:rPr>
            </a:br>
            <a:r>
              <a:rPr lang="en-AU" sz="1200" dirty="0">
                <a:solidFill>
                  <a:srgbClr val="000000"/>
                </a:solidFill>
              </a:rPr>
              <a:t>(b) Discretionary spending includes: cigarettes and tobacco; alcoholic beverages; clothing and footwear; furnishings and household equipment; purchase of vehicles; communications; recreation and culture; and hotels, cafes and restaurants</a:t>
            </a:r>
            <a:br>
              <a:rPr lang="en-AU" sz="1200" dirty="0">
                <a:solidFill>
                  <a:srgbClr val="000000"/>
                </a:solidFill>
              </a:rPr>
            </a:br>
            <a:r>
              <a:rPr lang="en-AU" sz="1200" dirty="0">
                <a:solidFill>
                  <a:srgbClr val="000000"/>
                </a:solidFill>
              </a:rPr>
              <a:t>(c) Non-discretionary spending includes: food; rent and other dwelling services; electricity, gas and other fuel; health; operation of vehicles; transport services; and education services </a:t>
            </a:r>
            <a:endParaRPr lang="en-AU"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noChangeAspect="1"/>
          </p:cNvGraphicFramePr>
          <p:nvPr>
            <p:extLst>
              <p:ext uri="{D42A27DB-BD31-4B8C-83A1-F6EECF244321}">
                <p14:modId xmlns:p14="http://schemas.microsoft.com/office/powerpoint/2010/main" val="1216638185"/>
              </p:ext>
            </p:extLst>
          </p:nvPr>
        </p:nvGraphicFramePr>
        <p:xfrm>
          <a:off x="180000" y="95363"/>
          <a:ext cx="8784000" cy="6667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5654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210727374"/>
              </p:ext>
            </p:extLst>
          </p:nvPr>
        </p:nvGraphicFramePr>
        <p:xfrm>
          <a:off x="180179" y="369000"/>
          <a:ext cx="8783643" cy="612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2684328183"/>
              </p:ext>
            </p:extLst>
          </p:nvPr>
        </p:nvGraphicFramePr>
        <p:xfrm>
          <a:off x="182597" y="441000"/>
          <a:ext cx="8778806" cy="597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ChangeAspect="1"/>
          </p:cNvGraphicFramePr>
          <p:nvPr>
            <p:extLst>
              <p:ext uri="{D42A27DB-BD31-4B8C-83A1-F6EECF244321}">
                <p14:modId xmlns:p14="http://schemas.microsoft.com/office/powerpoint/2010/main" val="1853881898"/>
              </p:ext>
            </p:extLst>
          </p:nvPr>
        </p:nvGraphicFramePr>
        <p:xfrm>
          <a:off x="162000" y="312370"/>
          <a:ext cx="8820000" cy="62332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noChangeAspect="1"/>
          </p:cNvGraphicFramePr>
          <p:nvPr>
            <p:extLst>
              <p:ext uri="{D42A27DB-BD31-4B8C-83A1-F6EECF244321}">
                <p14:modId xmlns:p14="http://schemas.microsoft.com/office/powerpoint/2010/main" val="2253151903"/>
              </p:ext>
            </p:extLst>
          </p:nvPr>
        </p:nvGraphicFramePr>
        <p:xfrm>
          <a:off x="108000" y="351000"/>
          <a:ext cx="8928000" cy="612419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ChangeAspect="1"/>
          </p:cNvGraphicFramePr>
          <p:nvPr>
            <p:extLst>
              <p:ext uri="{D42A27DB-BD31-4B8C-83A1-F6EECF244321}">
                <p14:modId xmlns:p14="http://schemas.microsoft.com/office/powerpoint/2010/main" val="4073487824"/>
              </p:ext>
            </p:extLst>
          </p:nvPr>
        </p:nvGraphicFramePr>
        <p:xfrm>
          <a:off x="162000" y="211757"/>
          <a:ext cx="8820000" cy="643448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4" name="Title 1"/>
          <p:cNvSpPr txBox="1">
            <a:spLocks/>
          </p:cNvSpPr>
          <p:nvPr/>
        </p:nvSpPr>
        <p:spPr bwMode="auto">
          <a:xfrm>
            <a:off x="593725" y="1865313"/>
            <a:ext cx="5289550" cy="2481262"/>
          </a:xfrm>
          <a:prstGeom prst="rect">
            <a:avLst/>
          </a:prstGeom>
          <a:noFill/>
          <a:ln>
            <a:miter lim="800000"/>
            <a:headEnd/>
            <a:tailEnd/>
          </a:ln>
        </p:spPr>
        <p:txBody>
          <a:bodyPr/>
          <a:lstStyle/>
          <a:p>
            <a:pPr eaLnBrk="0" hangingPunct="0">
              <a:spcAft>
                <a:spcPts val="1200"/>
              </a:spcAft>
              <a:defRPr/>
            </a:pPr>
            <a:r>
              <a:rPr lang="en-US" sz="5500" b="1" kern="0" dirty="0">
                <a:solidFill>
                  <a:srgbClr val="005CA4"/>
                </a:solidFill>
                <a:ea typeface="+mj-ea"/>
                <a:cs typeface="Arial" panose="020B0604020202020204" pitchFamily="34" charset="0"/>
              </a:rPr>
              <a:t>The </a:t>
            </a:r>
            <a:r>
              <a:rPr lang="en-US" sz="5500" b="1" kern="0" dirty="0" err="1">
                <a:solidFill>
                  <a:srgbClr val="005CA4"/>
                </a:solidFill>
                <a:ea typeface="+mj-ea"/>
                <a:cs typeface="Arial" panose="020B0604020202020204" pitchFamily="34" charset="0"/>
              </a:rPr>
              <a:t>Labour</a:t>
            </a:r>
            <a:r>
              <a:rPr lang="en-US" sz="5500" b="1" kern="0" dirty="0">
                <a:solidFill>
                  <a:srgbClr val="005CA4"/>
                </a:solidFill>
                <a:ea typeface="+mj-ea"/>
                <a:cs typeface="Arial" panose="020B0604020202020204" pitchFamily="34" charset="0"/>
              </a:rPr>
              <a:t> Market</a:t>
            </a:r>
          </a:p>
          <a:p>
            <a:pPr eaLnBrk="0" hangingPunct="0">
              <a:spcAft>
                <a:spcPts val="1200"/>
              </a:spcAft>
              <a:defRPr/>
            </a:pPr>
            <a:br>
              <a:rPr lang="en-US" sz="4000" b="1" kern="0" dirty="0">
                <a:solidFill>
                  <a:srgbClr val="005CA4"/>
                </a:solidFill>
                <a:latin typeface="+mj-lt"/>
                <a:ea typeface="+mj-ea"/>
                <a:cs typeface="+mj-cs"/>
              </a:rPr>
            </a:br>
            <a:br>
              <a:rPr lang="en-US" sz="4000" b="1" kern="0" dirty="0">
                <a:solidFill>
                  <a:srgbClr val="005CA4"/>
                </a:solidFill>
                <a:latin typeface="+mj-lt"/>
                <a:ea typeface="+mj-ea"/>
                <a:cs typeface="+mj-cs"/>
              </a:rPr>
            </a:br>
            <a:endParaRPr lang="en-US" sz="4000" kern="0" dirty="0">
              <a:solidFill>
                <a:srgbClr val="005CA4"/>
              </a:solidFill>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4" name="Title 1"/>
          <p:cNvSpPr txBox="1">
            <a:spLocks/>
          </p:cNvSpPr>
          <p:nvPr/>
        </p:nvSpPr>
        <p:spPr bwMode="auto">
          <a:xfrm>
            <a:off x="593725" y="1428750"/>
            <a:ext cx="4945063" cy="3341688"/>
          </a:xfrm>
          <a:prstGeom prst="rect">
            <a:avLst/>
          </a:prstGeom>
          <a:noFill/>
          <a:ln>
            <a:miter lim="800000"/>
            <a:headEnd/>
            <a:tailEnd/>
          </a:ln>
        </p:spPr>
        <p:txBody>
          <a:bodyPr/>
          <a:lstStyle/>
          <a:p>
            <a:pPr eaLnBrk="0" hangingPunct="0">
              <a:spcAft>
                <a:spcPts val="1200"/>
              </a:spcAft>
              <a:defRPr/>
            </a:pPr>
            <a:r>
              <a:rPr lang="en-US" sz="5500" b="1" kern="0" dirty="0">
                <a:solidFill>
                  <a:srgbClr val="0070C0"/>
                </a:solidFill>
                <a:ea typeface="+mj-ea"/>
                <a:cs typeface="Arial" panose="020B0604020202020204" pitchFamily="34" charset="0"/>
              </a:rPr>
              <a:t>Global and National Context</a:t>
            </a:r>
          </a:p>
          <a:p>
            <a:pPr eaLnBrk="0" hangingPunct="0">
              <a:spcAft>
                <a:spcPts val="1200"/>
              </a:spcAft>
              <a:defRPr/>
            </a:pPr>
            <a:br>
              <a:rPr lang="en-US" sz="4000" b="1" kern="0" dirty="0">
                <a:solidFill>
                  <a:srgbClr val="005CA4"/>
                </a:solidFill>
                <a:latin typeface="+mj-lt"/>
                <a:ea typeface="+mj-ea"/>
                <a:cs typeface="+mj-cs"/>
              </a:rPr>
            </a:br>
            <a:br>
              <a:rPr lang="en-US" sz="4000" b="1" kern="0" dirty="0">
                <a:solidFill>
                  <a:srgbClr val="005CA4"/>
                </a:solidFill>
                <a:latin typeface="+mj-lt"/>
                <a:ea typeface="+mj-ea"/>
                <a:cs typeface="+mj-cs"/>
              </a:rPr>
            </a:br>
            <a:endParaRPr lang="en-US" sz="4000" kern="0" dirty="0">
              <a:solidFill>
                <a:srgbClr val="005CA4"/>
              </a:solidFill>
              <a:latin typeface="+mj-lt"/>
              <a:ea typeface="+mj-ea"/>
              <a:cs typeface="+mj-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588206984"/>
              </p:ext>
            </p:extLst>
          </p:nvPr>
        </p:nvGraphicFramePr>
        <p:xfrm>
          <a:off x="162000" y="423471"/>
          <a:ext cx="8820000" cy="60110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noChangeAspect="1"/>
          </p:cNvGraphicFramePr>
          <p:nvPr>
            <p:extLst>
              <p:ext uri="{D42A27DB-BD31-4B8C-83A1-F6EECF244321}">
                <p14:modId xmlns:p14="http://schemas.microsoft.com/office/powerpoint/2010/main" val="2360987134"/>
              </p:ext>
            </p:extLst>
          </p:nvPr>
        </p:nvGraphicFramePr>
        <p:xfrm>
          <a:off x="180000" y="414197"/>
          <a:ext cx="8784000" cy="602960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noChangeAspect="1"/>
          </p:cNvGraphicFramePr>
          <p:nvPr>
            <p:extLst>
              <p:ext uri="{D42A27DB-BD31-4B8C-83A1-F6EECF244321}">
                <p14:modId xmlns:p14="http://schemas.microsoft.com/office/powerpoint/2010/main" val="2193484115"/>
              </p:ext>
            </p:extLst>
          </p:nvPr>
        </p:nvGraphicFramePr>
        <p:xfrm>
          <a:off x="234000" y="211050"/>
          <a:ext cx="8676000" cy="64359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3586839104"/>
              </p:ext>
            </p:extLst>
          </p:nvPr>
        </p:nvGraphicFramePr>
        <p:xfrm>
          <a:off x="162000" y="199003"/>
          <a:ext cx="8820000" cy="645999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3368444280"/>
              </p:ext>
            </p:extLst>
          </p:nvPr>
        </p:nvGraphicFramePr>
        <p:xfrm>
          <a:off x="162000" y="503408"/>
          <a:ext cx="8820000" cy="58511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531016336"/>
              </p:ext>
            </p:extLst>
          </p:nvPr>
        </p:nvGraphicFramePr>
        <p:xfrm>
          <a:off x="162000" y="481510"/>
          <a:ext cx="8820000" cy="58949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2793738147"/>
              </p:ext>
            </p:extLst>
          </p:nvPr>
        </p:nvGraphicFramePr>
        <p:xfrm>
          <a:off x="72000" y="236628"/>
          <a:ext cx="8928000" cy="633366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3235699809"/>
              </p:ext>
            </p:extLst>
          </p:nvPr>
        </p:nvGraphicFramePr>
        <p:xfrm>
          <a:off x="162000" y="207000"/>
          <a:ext cx="8820000" cy="644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637947716"/>
              </p:ext>
            </p:extLst>
          </p:nvPr>
        </p:nvGraphicFramePr>
        <p:xfrm>
          <a:off x="180000" y="220631"/>
          <a:ext cx="8784000" cy="641673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4" name="Title 1"/>
          <p:cNvSpPr txBox="1">
            <a:spLocks/>
          </p:cNvSpPr>
          <p:nvPr/>
        </p:nvSpPr>
        <p:spPr bwMode="auto">
          <a:xfrm>
            <a:off x="593725" y="2211388"/>
            <a:ext cx="7754938" cy="2216150"/>
          </a:xfrm>
          <a:prstGeom prst="rect">
            <a:avLst/>
          </a:prstGeom>
          <a:noFill/>
          <a:ln>
            <a:miter lim="800000"/>
            <a:headEnd/>
            <a:tailEnd/>
          </a:ln>
        </p:spPr>
        <p:txBody>
          <a:bodyPr/>
          <a:lstStyle/>
          <a:p>
            <a:pPr eaLnBrk="0" hangingPunct="0">
              <a:spcAft>
                <a:spcPts val="1200"/>
              </a:spcAft>
              <a:defRPr/>
            </a:pPr>
            <a:r>
              <a:rPr lang="en-US" sz="7000" b="1" kern="0" dirty="0">
                <a:solidFill>
                  <a:srgbClr val="005CA4"/>
                </a:solidFill>
                <a:ea typeface="+mj-ea"/>
                <a:cs typeface="Arial" panose="020B0604020202020204" pitchFamily="34" charset="0"/>
              </a:rPr>
              <a:t>Wages</a:t>
            </a:r>
          </a:p>
          <a:p>
            <a:pPr eaLnBrk="0" hangingPunct="0">
              <a:spcAft>
                <a:spcPts val="1200"/>
              </a:spcAft>
              <a:defRPr/>
            </a:pPr>
            <a:br>
              <a:rPr lang="en-US" sz="4000" b="1" kern="0" dirty="0">
                <a:solidFill>
                  <a:srgbClr val="005CA4"/>
                </a:solidFill>
                <a:latin typeface="+mj-lt"/>
                <a:ea typeface="+mj-ea"/>
                <a:cs typeface="+mj-cs"/>
              </a:rPr>
            </a:br>
            <a:br>
              <a:rPr lang="en-US" sz="4000" b="1" kern="0" dirty="0">
                <a:solidFill>
                  <a:srgbClr val="005CA4"/>
                </a:solidFill>
                <a:latin typeface="+mj-lt"/>
                <a:ea typeface="+mj-ea"/>
                <a:cs typeface="+mj-cs"/>
              </a:rPr>
            </a:br>
            <a:endParaRPr lang="en-US" sz="4000" kern="0" dirty="0">
              <a:solidFill>
                <a:srgbClr val="005CA4"/>
              </a:solidFill>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Grp="1" noChangeAspect="1"/>
          </p:cNvGraphicFramePr>
          <p:nvPr>
            <p:extLst>
              <p:ext uri="{D42A27DB-BD31-4B8C-83A1-F6EECF244321}">
                <p14:modId xmlns:p14="http://schemas.microsoft.com/office/powerpoint/2010/main" val="3894996570"/>
              </p:ext>
            </p:extLst>
          </p:nvPr>
        </p:nvGraphicFramePr>
        <p:xfrm>
          <a:off x="180000" y="269428"/>
          <a:ext cx="8784000" cy="63191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724714166"/>
              </p:ext>
            </p:extLst>
          </p:nvPr>
        </p:nvGraphicFramePr>
        <p:xfrm>
          <a:off x="162000" y="459000"/>
          <a:ext cx="8820000" cy="594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ChangeAspect="1"/>
          </p:cNvGraphicFramePr>
          <p:nvPr>
            <p:extLst>
              <p:ext uri="{D42A27DB-BD31-4B8C-83A1-F6EECF244321}">
                <p14:modId xmlns:p14="http://schemas.microsoft.com/office/powerpoint/2010/main" val="122139806"/>
              </p:ext>
            </p:extLst>
          </p:nvPr>
        </p:nvGraphicFramePr>
        <p:xfrm>
          <a:off x="162000" y="287504"/>
          <a:ext cx="8820000" cy="62829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4054792400"/>
              </p:ext>
            </p:extLst>
          </p:nvPr>
        </p:nvGraphicFramePr>
        <p:xfrm>
          <a:off x="180000" y="153000"/>
          <a:ext cx="8784000" cy="655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1259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4" name="Title 1"/>
          <p:cNvSpPr txBox="1">
            <a:spLocks/>
          </p:cNvSpPr>
          <p:nvPr/>
        </p:nvSpPr>
        <p:spPr bwMode="auto">
          <a:xfrm>
            <a:off x="593725" y="1998663"/>
            <a:ext cx="7754938" cy="2214562"/>
          </a:xfrm>
          <a:prstGeom prst="rect">
            <a:avLst/>
          </a:prstGeom>
          <a:noFill/>
          <a:ln>
            <a:miter lim="800000"/>
            <a:headEnd/>
            <a:tailEnd/>
          </a:ln>
        </p:spPr>
        <p:txBody>
          <a:bodyPr/>
          <a:lstStyle/>
          <a:p>
            <a:pPr eaLnBrk="0" hangingPunct="0">
              <a:spcAft>
                <a:spcPts val="1200"/>
              </a:spcAft>
              <a:defRPr/>
            </a:pPr>
            <a:r>
              <a:rPr lang="en-US" sz="7000" b="1" kern="0" dirty="0">
                <a:solidFill>
                  <a:srgbClr val="005CA4"/>
                </a:solidFill>
                <a:ea typeface="+mj-ea"/>
                <a:cs typeface="Arial" panose="020B0604020202020204" pitchFamily="34" charset="0"/>
              </a:rPr>
              <a:t>Inflation</a:t>
            </a:r>
          </a:p>
          <a:p>
            <a:pPr eaLnBrk="0" hangingPunct="0">
              <a:spcAft>
                <a:spcPts val="1200"/>
              </a:spcAft>
              <a:defRPr/>
            </a:pPr>
            <a:br>
              <a:rPr lang="en-US" sz="4000" b="1" kern="0" dirty="0">
                <a:solidFill>
                  <a:srgbClr val="005CA4"/>
                </a:solidFill>
                <a:latin typeface="+mj-lt"/>
                <a:ea typeface="+mj-ea"/>
                <a:cs typeface="+mj-cs"/>
              </a:rPr>
            </a:br>
            <a:br>
              <a:rPr lang="en-US" sz="4000" b="1" kern="0" dirty="0">
                <a:solidFill>
                  <a:srgbClr val="005CA4"/>
                </a:solidFill>
                <a:latin typeface="+mj-lt"/>
                <a:ea typeface="+mj-ea"/>
                <a:cs typeface="+mj-cs"/>
              </a:rPr>
            </a:br>
            <a:endParaRPr lang="en-US" sz="4000" kern="0" dirty="0">
              <a:solidFill>
                <a:srgbClr val="005CA4"/>
              </a:solidFill>
              <a:latin typeface="+mj-lt"/>
              <a:ea typeface="+mj-ea"/>
              <a:cs typeface="+mj-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2952207294"/>
              </p:ext>
            </p:extLst>
          </p:nvPr>
        </p:nvGraphicFramePr>
        <p:xfrm>
          <a:off x="162000" y="493708"/>
          <a:ext cx="8820000" cy="587058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4085126518"/>
              </p:ext>
            </p:extLst>
          </p:nvPr>
        </p:nvGraphicFramePr>
        <p:xfrm>
          <a:off x="162000" y="499960"/>
          <a:ext cx="8820000" cy="585808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58929009"/>
              </p:ext>
            </p:extLst>
          </p:nvPr>
        </p:nvGraphicFramePr>
        <p:xfrm>
          <a:off x="219076" y="819152"/>
          <a:ext cx="8705849" cy="4405341"/>
        </p:xfrm>
        <a:graphic>
          <a:graphicData uri="http://schemas.openxmlformats.org/drawingml/2006/table">
            <a:tbl>
              <a:tblPr/>
              <a:tblGrid>
                <a:gridCol w="2256509">
                  <a:extLst>
                    <a:ext uri="{9D8B030D-6E8A-4147-A177-3AD203B41FA5}">
                      <a16:colId xmlns:a16="http://schemas.microsoft.com/office/drawing/2014/main" val="20000"/>
                    </a:ext>
                  </a:extLst>
                </a:gridCol>
                <a:gridCol w="823320">
                  <a:extLst>
                    <a:ext uri="{9D8B030D-6E8A-4147-A177-3AD203B41FA5}">
                      <a16:colId xmlns:a16="http://schemas.microsoft.com/office/drawing/2014/main" val="20001"/>
                    </a:ext>
                  </a:extLst>
                </a:gridCol>
                <a:gridCol w="937670">
                  <a:extLst>
                    <a:ext uri="{9D8B030D-6E8A-4147-A177-3AD203B41FA5}">
                      <a16:colId xmlns:a16="http://schemas.microsoft.com/office/drawing/2014/main" val="20002"/>
                    </a:ext>
                  </a:extLst>
                </a:gridCol>
                <a:gridCol w="937670">
                  <a:extLst>
                    <a:ext uri="{9D8B030D-6E8A-4147-A177-3AD203B41FA5}">
                      <a16:colId xmlns:a16="http://schemas.microsoft.com/office/drawing/2014/main" val="20003"/>
                    </a:ext>
                  </a:extLst>
                </a:gridCol>
                <a:gridCol w="937670">
                  <a:extLst>
                    <a:ext uri="{9D8B030D-6E8A-4147-A177-3AD203B41FA5}">
                      <a16:colId xmlns:a16="http://schemas.microsoft.com/office/drawing/2014/main" val="20004"/>
                    </a:ext>
                  </a:extLst>
                </a:gridCol>
                <a:gridCol w="937670">
                  <a:extLst>
                    <a:ext uri="{9D8B030D-6E8A-4147-A177-3AD203B41FA5}">
                      <a16:colId xmlns:a16="http://schemas.microsoft.com/office/drawing/2014/main" val="20005"/>
                    </a:ext>
                  </a:extLst>
                </a:gridCol>
                <a:gridCol w="937670">
                  <a:extLst>
                    <a:ext uri="{9D8B030D-6E8A-4147-A177-3AD203B41FA5}">
                      <a16:colId xmlns:a16="http://schemas.microsoft.com/office/drawing/2014/main" val="20006"/>
                    </a:ext>
                  </a:extLst>
                </a:gridCol>
                <a:gridCol w="937670">
                  <a:extLst>
                    <a:ext uri="{9D8B030D-6E8A-4147-A177-3AD203B41FA5}">
                      <a16:colId xmlns:a16="http://schemas.microsoft.com/office/drawing/2014/main" val="20007"/>
                    </a:ext>
                  </a:extLst>
                </a:gridCol>
              </a:tblGrid>
              <a:tr h="913415">
                <a:tc gridSpan="8">
                  <a:txBody>
                    <a:bodyPr/>
                    <a:lstStyle/>
                    <a:p>
                      <a:pPr algn="ctr" fontAlgn="ctr"/>
                      <a:r>
                        <a:rPr lang="en-AU" sz="2400" b="0" i="0" u="none" strike="noStrike" dirty="0">
                          <a:solidFill>
                            <a:srgbClr val="000000"/>
                          </a:solidFill>
                          <a:effectLst/>
                          <a:latin typeface="Arial" panose="020B0604020202020204" pitchFamily="34" charset="0"/>
                        </a:rPr>
                        <a:t>CONSUMER PRICE INDEX FORECASTS</a:t>
                      </a:r>
                      <a:br>
                        <a:rPr lang="en-AU" sz="2400" b="0" i="0" u="none" strike="noStrike" dirty="0">
                          <a:solidFill>
                            <a:srgbClr val="000000"/>
                          </a:solidFill>
                          <a:effectLst/>
                          <a:latin typeface="Arial" panose="020B0604020202020204" pitchFamily="34" charset="0"/>
                        </a:rPr>
                      </a:br>
                      <a:r>
                        <a:rPr lang="en-AU" sz="2400" b="0" i="0" u="none" strike="noStrike" dirty="0">
                          <a:solidFill>
                            <a:srgbClr val="000000"/>
                          </a:solidFill>
                          <a:effectLst/>
                          <a:latin typeface="Arial" panose="020B0604020202020204" pitchFamily="34" charset="0"/>
                        </a:rPr>
                        <a:t>Annual Average Growth, %</a:t>
                      </a:r>
                    </a:p>
                  </a:txBody>
                  <a:tcPr marL="7219" marR="7219" marT="7219" marB="0" anchor="ctr">
                    <a:lnL>
                      <a:noFill/>
                    </a:lnL>
                    <a:lnR>
                      <a:noFill/>
                    </a:lnR>
                    <a:lnT>
                      <a:noFill/>
                    </a:lnT>
                    <a:lnB>
                      <a:noFill/>
                    </a:lnB>
                    <a:lnTlToBr w="12700" cmpd="sng">
                      <a:noFill/>
                      <a:prstDash val="solid"/>
                    </a:lnTlToBr>
                    <a:lnBlToTr w="12700" cmpd="sng">
                      <a:noFill/>
                      <a:prstDash val="solid"/>
                    </a:lnBlToTr>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157115">
                <a:tc>
                  <a:txBody>
                    <a:bodyPr/>
                    <a:lstStyle/>
                    <a:p>
                      <a:pPr algn="l"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AU" sz="800" b="0" i="0" u="none" strike="noStrike" dirty="0">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AU" sz="800" b="0" i="0" u="none" strike="noStrike">
                        <a:solidFill>
                          <a:srgbClr val="000000"/>
                        </a:solidFill>
                        <a:effectLst/>
                        <a:latin typeface="Arial" panose="020B0604020202020204" pitchFamily="34" charset="0"/>
                      </a:endParaRP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42530">
                <a:tc>
                  <a:txBody>
                    <a:bodyPr/>
                    <a:lstStyle/>
                    <a:p>
                      <a:pPr algn="l" fontAlgn="ctr"/>
                      <a:r>
                        <a:rPr lang="en-AU" sz="1600" b="0" i="0" u="none" strike="noStrike" dirty="0">
                          <a:solidFill>
                            <a:srgbClr val="000000"/>
                          </a:solidFill>
                          <a:effectLst/>
                          <a:latin typeface="Arial" panose="020B0604020202020204" pitchFamily="34" charset="0"/>
                        </a:rPr>
                        <a:t> </a:t>
                      </a:r>
                    </a:p>
                  </a:txBody>
                  <a:tcPr marL="7219" marR="7219" marT="7219" marB="0" anchor="ctr">
                    <a:lnL w="6350" cap="flat" cmpd="sng" algn="ctr">
                      <a:no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0000"/>
                          </a:solidFill>
                          <a:effectLst/>
                          <a:latin typeface="Arial" panose="020B0604020202020204" pitchFamily="34" charset="0"/>
                        </a:rPr>
                        <a:t> </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1" i="0" u="none" strike="noStrike" dirty="0">
                          <a:solidFill>
                            <a:srgbClr val="00B0F0"/>
                          </a:solidFill>
                          <a:effectLst/>
                          <a:latin typeface="Arial" panose="020B0604020202020204" pitchFamily="34" charset="0"/>
                        </a:rPr>
                        <a:t>2016-17</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1" i="0" u="none" strike="noStrike" dirty="0">
                          <a:solidFill>
                            <a:srgbClr val="002060"/>
                          </a:solidFill>
                          <a:effectLst/>
                          <a:latin typeface="Arial" panose="020B0604020202020204" pitchFamily="34" charset="0"/>
                        </a:rPr>
                        <a:t>2017-18</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1" i="0" u="none" strike="noStrike" dirty="0">
                          <a:solidFill>
                            <a:srgbClr val="002060"/>
                          </a:solidFill>
                          <a:effectLst/>
                          <a:latin typeface="Arial" panose="020B0604020202020204" pitchFamily="34" charset="0"/>
                        </a:rPr>
                        <a:t>2018-19</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1" i="0" u="none" strike="noStrike">
                          <a:solidFill>
                            <a:srgbClr val="002060"/>
                          </a:solidFill>
                          <a:effectLst/>
                          <a:latin typeface="Arial" panose="020B0604020202020204" pitchFamily="34" charset="0"/>
                        </a:rPr>
                        <a:t>2019-20</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1" i="0" u="none" strike="noStrike">
                          <a:solidFill>
                            <a:srgbClr val="002060"/>
                          </a:solidFill>
                          <a:effectLst/>
                          <a:latin typeface="Arial" panose="020B0604020202020204" pitchFamily="34" charset="0"/>
                        </a:rPr>
                        <a:t>2020-21</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algn="ctr" fontAlgn="ctr"/>
                      <a:r>
                        <a:rPr lang="en-AU" sz="1600" b="1" i="0" u="none" strike="noStrike">
                          <a:solidFill>
                            <a:srgbClr val="002060"/>
                          </a:solidFill>
                          <a:effectLst/>
                          <a:latin typeface="Arial" panose="020B0604020202020204" pitchFamily="34" charset="0"/>
                        </a:rPr>
                        <a:t>2021-22</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632363">
                <a:tc>
                  <a:txBody>
                    <a:bodyPr/>
                    <a:lstStyle/>
                    <a:p>
                      <a:pPr algn="ctr" fontAlgn="ctr"/>
                      <a:r>
                        <a:rPr lang="en-AU" sz="1600" b="0" i="0" u="none" strike="noStrike" dirty="0">
                          <a:solidFill>
                            <a:srgbClr val="000000"/>
                          </a:solidFill>
                          <a:effectLst/>
                          <a:latin typeface="Arial" panose="020B0604020202020204" pitchFamily="34" charset="0"/>
                        </a:rPr>
                        <a:t> </a:t>
                      </a:r>
                    </a:p>
                  </a:txBody>
                  <a:tcPr marL="7219" marR="7219" marT="7219" marB="0" anchor="ctr">
                    <a:lnL w="6350" cap="flat" cmpd="sng" algn="ctr">
                      <a:noFill/>
                      <a:prstDash val="solid"/>
                      <a:round/>
                      <a:headEnd type="none" w="med" len="med"/>
                      <a:tailEnd type="none" w="med" len="med"/>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0000"/>
                          </a:solidFill>
                          <a:effectLst/>
                          <a:latin typeface="Arial" panose="020B0604020202020204" pitchFamily="34" charset="0"/>
                        </a:rPr>
                        <a:t> </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 Actual</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Estimated</a:t>
                      </a:r>
                      <a:br>
                        <a:rPr lang="en-AU" sz="1600" b="0" i="0" u="none" strike="noStrike" dirty="0">
                          <a:solidFill>
                            <a:srgbClr val="002060"/>
                          </a:solidFill>
                          <a:effectLst/>
                          <a:latin typeface="Arial" panose="020B0604020202020204" pitchFamily="34" charset="0"/>
                        </a:rPr>
                      </a:br>
                      <a:r>
                        <a:rPr lang="en-AU" sz="1600" b="0" i="0" u="none" strike="noStrike" dirty="0">
                          <a:solidFill>
                            <a:srgbClr val="002060"/>
                          </a:solidFill>
                          <a:effectLst/>
                          <a:latin typeface="Arial" panose="020B0604020202020204" pitchFamily="34" charset="0"/>
                        </a:rPr>
                        <a:t>Actual</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Estimate</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Estimate</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Estimate</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Estimate</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342530">
                <a:tc>
                  <a:txBody>
                    <a:bodyPr/>
                    <a:lstStyle/>
                    <a:p>
                      <a:pPr algn="l" fontAlgn="ctr"/>
                      <a:r>
                        <a:rPr lang="en-AU" sz="1600" b="0" i="0" u="none" strike="noStrike">
                          <a:solidFill>
                            <a:srgbClr val="002060"/>
                          </a:solidFill>
                          <a:effectLst/>
                          <a:latin typeface="Arial" panose="020B0604020202020204" pitchFamily="34" charset="0"/>
                        </a:rPr>
                        <a:t>WA Treasury</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1" u="none" strike="noStrike">
                          <a:solidFill>
                            <a:srgbClr val="002060"/>
                          </a:solidFill>
                          <a:effectLst/>
                          <a:latin typeface="Arial" panose="020B0604020202020204" pitchFamily="34" charset="0"/>
                        </a:rPr>
                        <a:t>Perth</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B0F0"/>
                          </a:solidFill>
                          <a:effectLst/>
                          <a:latin typeface="Arial" panose="020B0604020202020204" pitchFamily="34" charset="0"/>
                        </a:rPr>
                        <a:t>0.6</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2060"/>
                          </a:solidFill>
                          <a:effectLst/>
                          <a:latin typeface="Arial" panose="020B0604020202020204" pitchFamily="34" charset="0"/>
                        </a:rPr>
                        <a:t>1.0</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dirty="0">
                          <a:solidFill>
                            <a:srgbClr val="002060"/>
                          </a:solidFill>
                          <a:effectLst/>
                          <a:latin typeface="Arial" panose="020B0604020202020204" pitchFamily="34" charset="0"/>
                        </a:rPr>
                        <a:t>1.5</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2060"/>
                          </a:solidFill>
                          <a:effectLst/>
                          <a:latin typeface="Arial" panose="020B0604020202020204" pitchFamily="34" charset="0"/>
                        </a:rPr>
                        <a:t>2.0</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2060"/>
                          </a:solidFill>
                          <a:effectLst/>
                          <a:latin typeface="Arial" panose="020B0604020202020204" pitchFamily="34" charset="0"/>
                        </a:rPr>
                        <a:t>2.5</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2060"/>
                          </a:solidFill>
                          <a:effectLst/>
                          <a:latin typeface="Arial" panose="020B0604020202020204" pitchFamily="34" charset="0"/>
                        </a:rPr>
                        <a:t>2.5</a:t>
                      </a:r>
                    </a:p>
                  </a:txBody>
                  <a:tcPr marL="7219" marR="7219" marT="7219"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342530">
                <a:tc>
                  <a:txBody>
                    <a:bodyPr/>
                    <a:lstStyle/>
                    <a:p>
                      <a:pPr algn="l" fontAlgn="ctr"/>
                      <a:r>
                        <a:rPr lang="en-AU" sz="1600" b="0" i="1" u="none" strike="noStrike" dirty="0">
                          <a:solidFill>
                            <a:srgbClr val="002060"/>
                          </a:solidFill>
                          <a:effectLst/>
                          <a:latin typeface="Arial" panose="020B0604020202020204" pitchFamily="34" charset="0"/>
                        </a:rPr>
                        <a:t>2018-19 Budget</a:t>
                      </a:r>
                    </a:p>
                  </a:txBody>
                  <a:tcPr marL="86627" marR="7219" marT="7219" marB="0" anchor="ctr">
                    <a:lnL>
                      <a:noFill/>
                    </a:lnL>
                    <a:lnR>
                      <a:noFill/>
                    </a:lnR>
                    <a:lnT>
                      <a:noFill/>
                    </a:lnT>
                    <a:lnB>
                      <a:noFill/>
                    </a:lnB>
                    <a:lnTlToBr w="12700" cmpd="sng">
                      <a:noFill/>
                      <a:prstDash val="solid"/>
                    </a:lnTlToBr>
                    <a:lnBlToTr w="12700" cmpd="sng">
                      <a:noFill/>
                      <a:prstDash val="solid"/>
                    </a:lnBlToTr>
                    <a:solidFill>
                      <a:srgbClr val="FFFFFF"/>
                    </a:solidFill>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05"/>
                  </a:ext>
                </a:extLst>
              </a:tr>
              <a:tr h="342530">
                <a:tc>
                  <a:txBody>
                    <a:bodyPr/>
                    <a:lstStyle/>
                    <a:p>
                      <a:pPr algn="l" fontAlgn="ctr"/>
                      <a:r>
                        <a:rPr lang="en-AU" sz="1600" b="0" i="0" u="none" strike="noStrike">
                          <a:solidFill>
                            <a:srgbClr val="002060"/>
                          </a:solidFill>
                          <a:effectLst/>
                          <a:latin typeface="Arial" panose="020B0604020202020204" pitchFamily="34" charset="0"/>
                        </a:rPr>
                        <a:t>Reserve Bank of Australia</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1" u="none" strike="noStrike">
                          <a:solidFill>
                            <a:srgbClr val="002060"/>
                          </a:solidFill>
                          <a:effectLst/>
                          <a:latin typeface="Arial" panose="020B0604020202020204" pitchFamily="34" charset="0"/>
                        </a:rPr>
                        <a:t>National</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0" u="none" strike="noStrike">
                          <a:solidFill>
                            <a:srgbClr val="00B0F0"/>
                          </a:solidFill>
                          <a:effectLst/>
                          <a:latin typeface="Arial" panose="020B0604020202020204" pitchFamily="34" charset="0"/>
                        </a:rPr>
                        <a:t>1.9</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0" u="none" strike="noStrike">
                          <a:solidFill>
                            <a:srgbClr val="002060"/>
                          </a:solidFill>
                          <a:effectLst/>
                          <a:latin typeface="Arial" panose="020B0604020202020204" pitchFamily="34" charset="0"/>
                        </a:rPr>
                        <a:t>2.0</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0" u="none" strike="noStrike">
                          <a:solidFill>
                            <a:srgbClr val="002060"/>
                          </a:solidFill>
                          <a:effectLst/>
                          <a:latin typeface="Arial" panose="020B0604020202020204" pitchFamily="34" charset="0"/>
                        </a:rPr>
                        <a:t>2.25</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0" u="none" strike="noStrike" dirty="0">
                          <a:solidFill>
                            <a:srgbClr val="002060"/>
                          </a:solidFill>
                          <a:effectLst/>
                          <a:latin typeface="Arial" panose="020B0604020202020204" pitchFamily="34" charset="0"/>
                        </a:rPr>
                        <a:t>2.25</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0" u="none" strike="noStrike">
                          <a:solidFill>
                            <a:srgbClr val="002060"/>
                          </a:solidFill>
                          <a:effectLst/>
                          <a:latin typeface="Arial" panose="020B0604020202020204" pitchFamily="34" charset="0"/>
                        </a:rPr>
                        <a:t>n.p.</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rowSpan="2">
                  <a:txBody>
                    <a:bodyPr/>
                    <a:lstStyle/>
                    <a:p>
                      <a:pPr algn="ctr" fontAlgn="ctr"/>
                      <a:r>
                        <a:rPr lang="en-AU" sz="1600" b="0" i="0" u="none" strike="noStrike">
                          <a:solidFill>
                            <a:srgbClr val="002060"/>
                          </a:solidFill>
                          <a:effectLst/>
                          <a:latin typeface="Arial" panose="020B0604020202020204" pitchFamily="34" charset="0"/>
                        </a:rPr>
                        <a:t>n.p.</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06"/>
                  </a:ext>
                </a:extLst>
              </a:tr>
              <a:tr h="342530">
                <a:tc>
                  <a:txBody>
                    <a:bodyPr/>
                    <a:lstStyle/>
                    <a:p>
                      <a:pPr algn="l" fontAlgn="ctr"/>
                      <a:r>
                        <a:rPr lang="en-AU" sz="1600" b="0" i="1" u="none" strike="noStrike" dirty="0">
                          <a:solidFill>
                            <a:srgbClr val="002060"/>
                          </a:solidFill>
                          <a:effectLst/>
                          <a:latin typeface="Arial" panose="020B0604020202020204" pitchFamily="34" charset="0"/>
                        </a:rPr>
                        <a:t>May 2018 Statement</a:t>
                      </a:r>
                    </a:p>
                  </a:txBody>
                  <a:tcPr marL="86627" marR="7219" marT="7219" marB="0" anchor="ctr">
                    <a:lnL>
                      <a:noFill/>
                    </a:lnL>
                    <a:lnR>
                      <a:noFill/>
                    </a:lnR>
                    <a:lnT>
                      <a:noFill/>
                    </a:lnT>
                    <a:lnB>
                      <a:noFill/>
                    </a:lnB>
                    <a:lnTlToBr w="12700" cmpd="sng">
                      <a:noFill/>
                      <a:prstDash val="solid"/>
                    </a:lnTlToBr>
                    <a:lnBlToTr w="12700" cmpd="sng">
                      <a:noFill/>
                      <a:prstDash val="solid"/>
                    </a:lnBlToTr>
                    <a:solidFill>
                      <a:srgbClr val="F2F2F2"/>
                    </a:solidFill>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07"/>
                  </a:ext>
                </a:extLst>
              </a:tr>
              <a:tr h="342530">
                <a:tc>
                  <a:txBody>
                    <a:bodyPr/>
                    <a:lstStyle/>
                    <a:p>
                      <a:pPr algn="l" fontAlgn="ctr"/>
                      <a:r>
                        <a:rPr lang="en-AU" sz="1600" b="0" i="0" u="none" strike="noStrike">
                          <a:solidFill>
                            <a:srgbClr val="002060"/>
                          </a:solidFill>
                          <a:effectLst/>
                          <a:latin typeface="Arial" panose="020B0604020202020204" pitchFamily="34" charset="0"/>
                        </a:rPr>
                        <a:t>Commonwealth Treasury</a:t>
                      </a:r>
                    </a:p>
                  </a:txBody>
                  <a:tcPr marL="7219" marR="7219" marT="7219" marB="0" anchor="ctr">
                    <a:lnL>
                      <a:noFill/>
                    </a:lnL>
                    <a:lnR>
                      <a:noFill/>
                    </a:lnR>
                    <a:lnT>
                      <a:noFill/>
                    </a:lnT>
                    <a:lnB>
                      <a:noFill/>
                    </a:lnB>
                    <a:lnTlToBr w="12700" cmpd="sng">
                      <a:noFill/>
                      <a:prstDash val="solid"/>
                    </a:lnTlToBr>
                    <a:lnBlToTr w="12700" cmpd="sng">
                      <a:noFill/>
                      <a:prstDash val="solid"/>
                    </a:lnBlToTr>
                    <a:solidFill>
                      <a:srgbClr val="FFFFFF"/>
                    </a:solidFill>
                  </a:tcPr>
                </a:tc>
                <a:tc rowSpan="2">
                  <a:txBody>
                    <a:bodyPr/>
                    <a:lstStyle/>
                    <a:p>
                      <a:pPr algn="ctr" fontAlgn="ctr"/>
                      <a:r>
                        <a:rPr lang="en-AU" sz="1600" b="0" i="1" u="none" strike="noStrike">
                          <a:solidFill>
                            <a:srgbClr val="002060"/>
                          </a:solidFill>
                          <a:effectLst/>
                          <a:latin typeface="Arial" panose="020B0604020202020204" pitchFamily="34" charset="0"/>
                        </a:rPr>
                        <a:t>National</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B0F0"/>
                          </a:solidFill>
                          <a:effectLst/>
                          <a:latin typeface="Arial" panose="020B0604020202020204" pitchFamily="34" charset="0"/>
                        </a:rPr>
                        <a:t>1.9</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dirty="0">
                          <a:solidFill>
                            <a:srgbClr val="002060"/>
                          </a:solidFill>
                          <a:effectLst/>
                          <a:latin typeface="Arial" panose="020B0604020202020204" pitchFamily="34" charset="0"/>
                        </a:rPr>
                        <a:t>2.0</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a:solidFill>
                            <a:srgbClr val="002060"/>
                          </a:solidFill>
                          <a:effectLst/>
                          <a:latin typeface="Arial" panose="020B0604020202020204" pitchFamily="34" charset="0"/>
                        </a:rPr>
                        <a:t>2.25</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dirty="0">
                          <a:solidFill>
                            <a:srgbClr val="002060"/>
                          </a:solidFill>
                          <a:effectLst/>
                          <a:latin typeface="Arial" panose="020B0604020202020204" pitchFamily="34" charset="0"/>
                        </a:rPr>
                        <a:t>2.5</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dirty="0">
                          <a:solidFill>
                            <a:srgbClr val="002060"/>
                          </a:solidFill>
                          <a:effectLst/>
                          <a:latin typeface="Arial" panose="020B0604020202020204" pitchFamily="34" charset="0"/>
                        </a:rPr>
                        <a:t>2.5</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algn="ctr" fontAlgn="ctr"/>
                      <a:r>
                        <a:rPr lang="en-AU" sz="1600" b="0" i="0" u="none" strike="noStrike" dirty="0">
                          <a:solidFill>
                            <a:srgbClr val="002060"/>
                          </a:solidFill>
                          <a:effectLst/>
                          <a:latin typeface="Arial" panose="020B0604020202020204" pitchFamily="34" charset="0"/>
                        </a:rPr>
                        <a:t>2.5</a:t>
                      </a:r>
                    </a:p>
                  </a:txBody>
                  <a:tcPr marL="7219"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8"/>
                  </a:ext>
                </a:extLst>
              </a:tr>
              <a:tr h="342530">
                <a:tc>
                  <a:txBody>
                    <a:bodyPr/>
                    <a:lstStyle/>
                    <a:p>
                      <a:pPr algn="l" fontAlgn="ctr"/>
                      <a:r>
                        <a:rPr lang="en-AU" sz="1600" b="0" i="1" u="none" strike="noStrike" dirty="0">
                          <a:solidFill>
                            <a:srgbClr val="002060"/>
                          </a:solidFill>
                          <a:effectLst/>
                          <a:latin typeface="Arial" panose="020B0604020202020204" pitchFamily="34" charset="0"/>
                        </a:rPr>
                        <a:t>2018-19 Budget</a:t>
                      </a:r>
                    </a:p>
                  </a:txBody>
                  <a:tcPr marL="86627" marR="7219" marT="7219"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4" name="Title 1"/>
          <p:cNvSpPr txBox="1">
            <a:spLocks/>
          </p:cNvSpPr>
          <p:nvPr/>
        </p:nvSpPr>
        <p:spPr bwMode="auto">
          <a:xfrm>
            <a:off x="593725" y="1481138"/>
            <a:ext cx="7754938" cy="2216150"/>
          </a:xfrm>
          <a:prstGeom prst="rect">
            <a:avLst/>
          </a:prstGeom>
          <a:noFill/>
          <a:ln>
            <a:miter lim="800000"/>
            <a:headEnd/>
            <a:tailEnd/>
          </a:ln>
        </p:spPr>
        <p:txBody>
          <a:bodyPr/>
          <a:lstStyle/>
          <a:p>
            <a:pPr eaLnBrk="0" hangingPunct="0">
              <a:spcAft>
                <a:spcPts val="1200"/>
              </a:spcAft>
              <a:defRPr/>
            </a:pPr>
            <a:r>
              <a:rPr lang="en-US" sz="7000" b="1" kern="0" dirty="0">
                <a:solidFill>
                  <a:srgbClr val="005CA4"/>
                </a:solidFill>
                <a:ea typeface="+mj-ea"/>
                <a:cs typeface="Arial" panose="020B0604020202020204" pitchFamily="34" charset="0"/>
              </a:rPr>
              <a:t>Risks to the Outlook </a:t>
            </a:r>
          </a:p>
          <a:p>
            <a:pPr eaLnBrk="0" hangingPunct="0">
              <a:spcAft>
                <a:spcPts val="1200"/>
              </a:spcAft>
              <a:defRPr/>
            </a:pPr>
            <a:br>
              <a:rPr lang="en-US" sz="4000" b="1" kern="0" dirty="0">
                <a:solidFill>
                  <a:srgbClr val="005CA4"/>
                </a:solidFill>
                <a:latin typeface="+mj-lt"/>
                <a:ea typeface="+mj-ea"/>
                <a:cs typeface="+mj-cs"/>
              </a:rPr>
            </a:br>
            <a:br>
              <a:rPr lang="en-US" sz="4000" b="1" kern="0" dirty="0">
                <a:solidFill>
                  <a:srgbClr val="005CA4"/>
                </a:solidFill>
                <a:latin typeface="+mj-lt"/>
                <a:ea typeface="+mj-ea"/>
                <a:cs typeface="+mj-cs"/>
              </a:rPr>
            </a:br>
            <a:endParaRPr lang="en-US" sz="4000" kern="0" dirty="0">
              <a:solidFill>
                <a:srgbClr val="005CA4"/>
              </a:solidFill>
              <a:latin typeface="+mj-lt"/>
              <a:ea typeface="+mj-ea"/>
              <a:cs typeface="+mj-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4"/>
          <p:cNvSpPr txBox="1">
            <a:spLocks noChangeArrowheads="1"/>
          </p:cNvSpPr>
          <p:nvPr/>
        </p:nvSpPr>
        <p:spPr bwMode="auto">
          <a:xfrm>
            <a:off x="508000" y="1431925"/>
            <a:ext cx="8636000" cy="404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AU" altLang="en-US" sz="2600" b="1" dirty="0">
                <a:solidFill>
                  <a:srgbClr val="00B0F0"/>
                </a:solidFill>
                <a:latin typeface="Arial" charset="0"/>
              </a:rPr>
              <a:t>Domestic</a:t>
            </a:r>
          </a:p>
          <a:p>
            <a:pPr eaLnBrk="1" hangingPunct="1">
              <a:spcBef>
                <a:spcPct val="0"/>
              </a:spcBef>
              <a:buFontTx/>
              <a:buNone/>
              <a:defRPr/>
            </a:pPr>
            <a:endParaRPr lang="en-AU" altLang="en-US" sz="1200" dirty="0">
              <a:solidFill>
                <a:srgbClr val="002060"/>
              </a:solidFill>
              <a:latin typeface="Arial" charset="0"/>
            </a:endParaRPr>
          </a:p>
          <a:p>
            <a:pPr marL="536575" indent="-536575" eaLnBrk="1" hangingPunct="1">
              <a:spcBef>
                <a:spcPct val="0"/>
              </a:spcBef>
              <a:buFont typeface="Wingdings" panose="05000000000000000000" pitchFamily="2" charset="2"/>
              <a:buChar char="§"/>
              <a:defRPr/>
            </a:pPr>
            <a:r>
              <a:rPr lang="en-AU" altLang="en-US" sz="2600" dirty="0">
                <a:solidFill>
                  <a:srgbClr val="002060"/>
                </a:solidFill>
                <a:latin typeface="Arial" charset="0"/>
              </a:rPr>
              <a:t>Business investment – magnitude and timing </a:t>
            </a:r>
          </a:p>
          <a:p>
            <a:pPr marL="536575" indent="-536575" eaLnBrk="1" hangingPunct="1">
              <a:spcBef>
                <a:spcPct val="0"/>
              </a:spcBef>
              <a:buFont typeface="Wingdings" panose="05000000000000000000" pitchFamily="2" charset="2"/>
              <a:buChar char="§"/>
              <a:defRPr/>
            </a:pPr>
            <a:r>
              <a:rPr lang="en-AU" altLang="en-US" sz="2600" dirty="0">
                <a:solidFill>
                  <a:srgbClr val="002060"/>
                </a:solidFill>
                <a:latin typeface="Arial" charset="0"/>
              </a:rPr>
              <a:t>Population growth</a:t>
            </a:r>
          </a:p>
          <a:p>
            <a:pPr marL="536575" indent="-536575" eaLnBrk="1" hangingPunct="1">
              <a:spcBef>
                <a:spcPct val="0"/>
              </a:spcBef>
              <a:buFont typeface="Wingdings" panose="05000000000000000000" pitchFamily="2" charset="2"/>
              <a:buChar char="§"/>
              <a:defRPr/>
            </a:pPr>
            <a:r>
              <a:rPr lang="en-AU" altLang="en-US" sz="2600" dirty="0">
                <a:solidFill>
                  <a:srgbClr val="002060"/>
                </a:solidFill>
                <a:latin typeface="Arial" charset="0"/>
              </a:rPr>
              <a:t>Housing market</a:t>
            </a:r>
          </a:p>
          <a:p>
            <a:pPr eaLnBrk="1" hangingPunct="1">
              <a:spcBef>
                <a:spcPct val="0"/>
              </a:spcBef>
              <a:buFontTx/>
              <a:buNone/>
              <a:defRPr/>
            </a:pPr>
            <a:endParaRPr lang="en-AU" altLang="en-US" sz="2600" b="1" dirty="0">
              <a:solidFill>
                <a:srgbClr val="00B0F0"/>
              </a:solidFill>
              <a:latin typeface="Arial" charset="0"/>
            </a:endParaRPr>
          </a:p>
          <a:p>
            <a:pPr eaLnBrk="1" hangingPunct="1">
              <a:spcBef>
                <a:spcPct val="0"/>
              </a:spcBef>
              <a:buFontTx/>
              <a:buNone/>
              <a:defRPr/>
            </a:pPr>
            <a:r>
              <a:rPr lang="en-AU" altLang="en-US" sz="2600" b="1" dirty="0">
                <a:solidFill>
                  <a:srgbClr val="00B0F0"/>
                </a:solidFill>
                <a:latin typeface="Arial" charset="0"/>
              </a:rPr>
              <a:t>Global</a:t>
            </a:r>
          </a:p>
          <a:p>
            <a:pPr eaLnBrk="1" hangingPunct="1">
              <a:spcBef>
                <a:spcPct val="0"/>
              </a:spcBef>
              <a:buFontTx/>
              <a:buNone/>
              <a:defRPr/>
            </a:pPr>
            <a:endParaRPr lang="en-AU" altLang="en-US" sz="1200" dirty="0">
              <a:solidFill>
                <a:srgbClr val="002060"/>
              </a:solidFill>
              <a:latin typeface="Arial" charset="0"/>
            </a:endParaRPr>
          </a:p>
          <a:p>
            <a:pPr marL="536575" indent="-536575" eaLnBrk="1" hangingPunct="1">
              <a:spcBef>
                <a:spcPct val="0"/>
              </a:spcBef>
              <a:buFont typeface="Wingdings" panose="05000000000000000000" pitchFamily="2" charset="2"/>
              <a:buChar char="§"/>
              <a:defRPr/>
            </a:pPr>
            <a:r>
              <a:rPr lang="en-AU" altLang="en-US" sz="2600" dirty="0">
                <a:solidFill>
                  <a:srgbClr val="002060"/>
                </a:solidFill>
                <a:latin typeface="Arial" charset="0"/>
              </a:rPr>
              <a:t>China growth</a:t>
            </a:r>
          </a:p>
          <a:p>
            <a:pPr marL="536575" indent="-536575" eaLnBrk="1" hangingPunct="1">
              <a:spcBef>
                <a:spcPct val="0"/>
              </a:spcBef>
              <a:buFont typeface="Wingdings" panose="05000000000000000000" pitchFamily="2" charset="2"/>
              <a:buChar char="§"/>
              <a:defRPr/>
            </a:pPr>
            <a:r>
              <a:rPr lang="en-AU" altLang="en-US" sz="2600" dirty="0">
                <a:solidFill>
                  <a:srgbClr val="002060"/>
                </a:solidFill>
                <a:latin typeface="Arial" charset="0"/>
              </a:rPr>
              <a:t>United States policy</a:t>
            </a:r>
            <a:endParaRPr lang="en-AU" altLang="en-US" sz="2500" dirty="0">
              <a:latin typeface="Arial" charset="0"/>
            </a:endParaRPr>
          </a:p>
          <a:p>
            <a:pPr eaLnBrk="1" hangingPunct="1">
              <a:spcBef>
                <a:spcPct val="0"/>
              </a:spcBef>
              <a:buFontTx/>
              <a:buNone/>
              <a:defRPr/>
            </a:pPr>
            <a:endParaRPr lang="en-AU" altLang="en-US" sz="2500" dirty="0">
              <a:latin typeface="Arial" charset="0"/>
            </a:endParaRPr>
          </a:p>
        </p:txBody>
      </p:sp>
      <p:sp>
        <p:nvSpPr>
          <p:cNvPr id="45059" name="Title 1"/>
          <p:cNvSpPr>
            <a:spLocks noGrp="1"/>
          </p:cNvSpPr>
          <p:nvPr>
            <p:ph type="title"/>
          </p:nvPr>
        </p:nvSpPr>
        <p:spPr>
          <a:xfrm>
            <a:off x="457200" y="274638"/>
            <a:ext cx="8229600" cy="1003300"/>
          </a:xfrm>
        </p:spPr>
        <p:txBody>
          <a:bodyPr/>
          <a:lstStyle/>
          <a:p>
            <a:pPr algn="ctr" eaLnBrk="1" hangingPunct="1"/>
            <a:r>
              <a:rPr lang="en-AU" altLang="en-US" sz="3500">
                <a:solidFill>
                  <a:srgbClr val="002060"/>
                </a:solidFill>
                <a:latin typeface="Arial" panose="020B0604020202020204" pitchFamily="34" charset="0"/>
                <a:cs typeface="Arial" panose="020B0604020202020204" pitchFamily="34" charset="0"/>
              </a:rPr>
              <a:t>KEY RISKS TO THE OUTLOOK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463550"/>
            <a:ext cx="8229600" cy="1143000"/>
          </a:xfrm>
        </p:spPr>
        <p:txBody>
          <a:bodyPr/>
          <a:lstStyle/>
          <a:p>
            <a:pPr eaLnBrk="1" hangingPunct="1"/>
            <a:r>
              <a:rPr lang="en-AU" altLang="en-US" sz="3000" dirty="0">
                <a:latin typeface="Arial" panose="020B0604020202020204" pitchFamily="34" charset="0"/>
                <a:cs typeface="Arial" panose="020B0604020202020204" pitchFamily="34" charset="0"/>
              </a:rPr>
              <a:t>MAJOR ECONOMIC AGGREGATES</a:t>
            </a:r>
            <a:br>
              <a:rPr lang="en-AU" altLang="en-US" sz="3000" dirty="0">
                <a:latin typeface="Arial" panose="020B0604020202020204" pitchFamily="34" charset="0"/>
                <a:cs typeface="Arial" panose="020B0604020202020204" pitchFamily="34" charset="0"/>
              </a:rPr>
            </a:br>
            <a:r>
              <a:rPr lang="en-AU" altLang="en-US" sz="3000" dirty="0">
                <a:latin typeface="Arial" panose="020B0604020202020204" pitchFamily="34" charset="0"/>
                <a:cs typeface="Arial" panose="020B0604020202020204" pitchFamily="34" charset="0"/>
              </a:rPr>
              <a:t>Western Australia, Annual Average Growth (%)</a:t>
            </a:r>
            <a:endParaRPr lang="en-AU" altLang="en-US" sz="3000"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17209724"/>
              </p:ext>
            </p:extLst>
          </p:nvPr>
        </p:nvGraphicFramePr>
        <p:xfrm>
          <a:off x="347660" y="1985967"/>
          <a:ext cx="8448680" cy="3947004"/>
        </p:xfrm>
        <a:graphic>
          <a:graphicData uri="http://schemas.openxmlformats.org/drawingml/2006/table">
            <a:tbl>
              <a:tblPr/>
              <a:tblGrid>
                <a:gridCol w="2166122">
                  <a:extLst>
                    <a:ext uri="{9D8B030D-6E8A-4147-A177-3AD203B41FA5}">
                      <a16:colId xmlns:a16="http://schemas.microsoft.com/office/drawing/2014/main" val="20000"/>
                    </a:ext>
                  </a:extLst>
                </a:gridCol>
                <a:gridCol w="1047093">
                  <a:extLst>
                    <a:ext uri="{9D8B030D-6E8A-4147-A177-3AD203B41FA5}">
                      <a16:colId xmlns:a16="http://schemas.microsoft.com/office/drawing/2014/main" val="20001"/>
                    </a:ext>
                  </a:extLst>
                </a:gridCol>
                <a:gridCol w="1047093">
                  <a:extLst>
                    <a:ext uri="{9D8B030D-6E8A-4147-A177-3AD203B41FA5}">
                      <a16:colId xmlns:a16="http://schemas.microsoft.com/office/drawing/2014/main" val="20002"/>
                    </a:ext>
                  </a:extLst>
                </a:gridCol>
                <a:gridCol w="1047093">
                  <a:extLst>
                    <a:ext uri="{9D8B030D-6E8A-4147-A177-3AD203B41FA5}">
                      <a16:colId xmlns:a16="http://schemas.microsoft.com/office/drawing/2014/main" val="20003"/>
                    </a:ext>
                  </a:extLst>
                </a:gridCol>
                <a:gridCol w="1047093">
                  <a:extLst>
                    <a:ext uri="{9D8B030D-6E8A-4147-A177-3AD203B41FA5}">
                      <a16:colId xmlns:a16="http://schemas.microsoft.com/office/drawing/2014/main" val="20004"/>
                    </a:ext>
                  </a:extLst>
                </a:gridCol>
                <a:gridCol w="1047093">
                  <a:extLst>
                    <a:ext uri="{9D8B030D-6E8A-4147-A177-3AD203B41FA5}">
                      <a16:colId xmlns:a16="http://schemas.microsoft.com/office/drawing/2014/main" val="20005"/>
                    </a:ext>
                  </a:extLst>
                </a:gridCol>
                <a:gridCol w="1047093">
                  <a:extLst>
                    <a:ext uri="{9D8B030D-6E8A-4147-A177-3AD203B41FA5}">
                      <a16:colId xmlns:a16="http://schemas.microsoft.com/office/drawing/2014/main" val="20006"/>
                    </a:ext>
                  </a:extLst>
                </a:gridCol>
              </a:tblGrid>
              <a:tr h="336293">
                <a:tc>
                  <a:txBody>
                    <a:bodyPr/>
                    <a:lstStyle/>
                    <a:p>
                      <a:pPr algn="l" fontAlgn="b"/>
                      <a:r>
                        <a:rPr lang="en-AU" sz="1600" b="0" i="0" u="none" strike="noStrike" dirty="0">
                          <a:solidFill>
                            <a:srgbClr val="000000"/>
                          </a:solidFill>
                          <a:effectLst/>
                          <a:latin typeface="Arial" panose="020B0604020202020204" pitchFamily="34" charset="0"/>
                        </a:rPr>
                        <a:t> </a:t>
                      </a:r>
                    </a:p>
                  </a:txBody>
                  <a:tcPr marL="7803" marR="7803" marT="7803" marB="0" anchor="b">
                    <a:lnL w="6350" cap="flat" cmpd="sng" algn="ctr">
                      <a:no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1" i="0" u="none" strike="noStrike" dirty="0">
                          <a:solidFill>
                            <a:srgbClr val="00B0F0"/>
                          </a:solidFill>
                          <a:effectLst/>
                          <a:latin typeface="Arial" panose="020B0604020202020204" pitchFamily="34" charset="0"/>
                        </a:rPr>
                        <a:t>2016-17</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1" i="0" u="none" strike="noStrike" dirty="0">
                          <a:solidFill>
                            <a:srgbClr val="002060"/>
                          </a:solidFill>
                          <a:effectLst/>
                          <a:latin typeface="Arial" panose="020B0604020202020204" pitchFamily="34" charset="0"/>
                        </a:rPr>
                        <a:t>2017-18</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1" i="0" u="none" strike="noStrike" dirty="0">
                          <a:solidFill>
                            <a:srgbClr val="002060"/>
                          </a:solidFill>
                          <a:effectLst/>
                          <a:latin typeface="Arial" panose="020B0604020202020204" pitchFamily="34" charset="0"/>
                        </a:rPr>
                        <a:t>2018-19</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1" i="0" u="none" strike="noStrike">
                          <a:solidFill>
                            <a:srgbClr val="002060"/>
                          </a:solidFill>
                          <a:effectLst/>
                          <a:latin typeface="Arial" panose="020B0604020202020204" pitchFamily="34" charset="0"/>
                        </a:rPr>
                        <a:t>2019-20</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1" i="0" u="none" strike="noStrike">
                          <a:solidFill>
                            <a:srgbClr val="002060"/>
                          </a:solidFill>
                          <a:effectLst/>
                          <a:latin typeface="Arial" panose="020B0604020202020204" pitchFamily="34" charset="0"/>
                        </a:rPr>
                        <a:t>2020-21</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1" i="0" u="none" strike="noStrike">
                          <a:solidFill>
                            <a:srgbClr val="002060"/>
                          </a:solidFill>
                          <a:effectLst/>
                          <a:latin typeface="Arial" panose="020B0604020202020204" pitchFamily="34" charset="0"/>
                        </a:rPr>
                        <a:t>2021-22</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613241">
                <a:tc>
                  <a:txBody>
                    <a:bodyPr/>
                    <a:lstStyle/>
                    <a:p>
                      <a:pPr algn="ctr" fontAlgn="ctr"/>
                      <a:r>
                        <a:rPr lang="en-AU" sz="1600" b="0" i="0" u="none" strike="noStrike" dirty="0">
                          <a:solidFill>
                            <a:srgbClr val="000000"/>
                          </a:solidFill>
                          <a:effectLst/>
                          <a:latin typeface="Arial" panose="020B0604020202020204" pitchFamily="34" charset="0"/>
                        </a:rPr>
                        <a:t> </a:t>
                      </a:r>
                    </a:p>
                  </a:txBody>
                  <a:tcPr marL="7803" marR="7803" marT="7803" marB="0" anchor="ctr">
                    <a:lnL w="6350" cap="flat" cmpd="sng" algn="ctr">
                      <a:noFill/>
                      <a:prstDash val="solid"/>
                      <a:round/>
                      <a:headEnd type="none" w="med" len="med"/>
                      <a:tailEnd type="none" w="med" len="med"/>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B0F0"/>
                          </a:solidFill>
                          <a:effectLst/>
                          <a:latin typeface="Arial" panose="020B0604020202020204" pitchFamily="34" charset="0"/>
                        </a:rPr>
                        <a:t> Actual</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Estimated</a:t>
                      </a:r>
                      <a:br>
                        <a:rPr lang="en-AU" sz="1600" b="0" i="0" u="none" strike="noStrike" dirty="0">
                          <a:solidFill>
                            <a:srgbClr val="002060"/>
                          </a:solidFill>
                          <a:effectLst/>
                          <a:latin typeface="Arial" panose="020B0604020202020204" pitchFamily="34" charset="0"/>
                        </a:rPr>
                      </a:br>
                      <a:r>
                        <a:rPr lang="en-AU" sz="1600" b="0" i="0" u="none" strike="noStrike" dirty="0">
                          <a:solidFill>
                            <a:srgbClr val="002060"/>
                          </a:solidFill>
                          <a:effectLst/>
                          <a:latin typeface="Arial" panose="020B0604020202020204" pitchFamily="34" charset="0"/>
                        </a:rPr>
                        <a:t>Actual</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Budget Estimate</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Forward Estimate</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Forward Estimate</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Forward</a:t>
                      </a:r>
                      <a:br>
                        <a:rPr lang="en-AU" sz="1600" b="0" i="0" u="none" strike="noStrike" dirty="0">
                          <a:solidFill>
                            <a:srgbClr val="002060"/>
                          </a:solidFill>
                          <a:effectLst/>
                          <a:latin typeface="Arial" panose="020B0604020202020204" pitchFamily="34" charset="0"/>
                        </a:rPr>
                      </a:br>
                      <a:r>
                        <a:rPr lang="en-AU" sz="1600" b="0" i="0" u="none" strike="noStrike" dirty="0">
                          <a:solidFill>
                            <a:srgbClr val="002060"/>
                          </a:solidFill>
                          <a:effectLst/>
                          <a:latin typeface="Arial" panose="020B0604020202020204" pitchFamily="34" charset="0"/>
                        </a:rPr>
                        <a:t>Estimate</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36293">
                <a:tc>
                  <a:txBody>
                    <a:bodyPr/>
                    <a:lstStyle/>
                    <a:p>
                      <a:pPr algn="l" fontAlgn="ctr"/>
                      <a:r>
                        <a:rPr lang="en-AU" sz="1600" b="0" i="0" u="none" strike="noStrike">
                          <a:solidFill>
                            <a:srgbClr val="002060"/>
                          </a:solidFill>
                          <a:effectLst/>
                          <a:latin typeface="Arial" panose="020B0604020202020204" pitchFamily="34" charset="0"/>
                        </a:rPr>
                        <a:t>State Final Demand</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B0F0"/>
                          </a:solidFill>
                          <a:effectLst/>
                          <a:latin typeface="Arial" panose="020B0604020202020204" pitchFamily="34" charset="0"/>
                        </a:rPr>
                        <a:t>-7.2</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-0.25</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-0.25</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3.75</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3.75</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3.75</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36293">
                <a:tc>
                  <a:txBody>
                    <a:bodyPr/>
                    <a:lstStyle/>
                    <a:p>
                      <a:pPr algn="l" fontAlgn="ctr"/>
                      <a:r>
                        <a:rPr lang="en-AU" sz="1600" b="0" i="0" u="none" strike="noStrike">
                          <a:solidFill>
                            <a:srgbClr val="002060"/>
                          </a:solidFill>
                          <a:effectLst/>
                          <a:latin typeface="Arial" panose="020B0604020202020204" pitchFamily="34" charset="0"/>
                        </a:rPr>
                        <a:t>Gross State Product     </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B0F0"/>
                          </a:solidFill>
                          <a:effectLst/>
                          <a:latin typeface="Arial" panose="020B0604020202020204" pitchFamily="34" charset="0"/>
                        </a:rPr>
                        <a:t>-2.7</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3.25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3.75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3.0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3.0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36293">
                <a:tc>
                  <a:txBody>
                    <a:bodyPr/>
                    <a:lstStyle/>
                    <a:p>
                      <a:pPr algn="l" fontAlgn="ctr"/>
                      <a:r>
                        <a:rPr lang="en-AU" sz="1600" b="0" i="0" u="none" strike="noStrike">
                          <a:solidFill>
                            <a:srgbClr val="002060"/>
                          </a:solidFill>
                          <a:effectLst/>
                          <a:latin typeface="Arial" panose="020B0604020202020204" pitchFamily="34" charset="0"/>
                        </a:rPr>
                        <a:t>Employment</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B0F0"/>
                          </a:solidFill>
                          <a:effectLst/>
                          <a:latin typeface="Arial" panose="020B0604020202020204" pitchFamily="34" charset="0"/>
                        </a:rPr>
                        <a:t>-0.9</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2.25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1.5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2.0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2.25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2.25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36293">
                <a:tc>
                  <a:txBody>
                    <a:bodyPr/>
                    <a:lstStyle/>
                    <a:p>
                      <a:pPr algn="l" fontAlgn="ctr"/>
                      <a:r>
                        <a:rPr lang="en-AU" sz="1600" b="0" i="0" u="none" strike="noStrike">
                          <a:solidFill>
                            <a:srgbClr val="002060"/>
                          </a:solidFill>
                          <a:effectLst/>
                          <a:latin typeface="Arial" panose="020B0604020202020204" pitchFamily="34" charset="0"/>
                        </a:rPr>
                        <a:t>Unemployment rate </a:t>
                      </a:r>
                      <a:r>
                        <a:rPr lang="en-AU" sz="1600" b="0" i="0" u="none" strike="noStrike" baseline="30000">
                          <a:solidFill>
                            <a:srgbClr val="002060"/>
                          </a:solidFill>
                          <a:effectLst/>
                          <a:latin typeface="Arial" panose="020B0604020202020204" pitchFamily="34" charset="0"/>
                        </a:rPr>
                        <a:t>(a)</a:t>
                      </a:r>
                      <a:endParaRPr lang="en-AU" sz="1600" b="0" i="0" u="none" strike="noStrike">
                        <a:solidFill>
                          <a:srgbClr val="002060"/>
                        </a:solidFill>
                        <a:effectLst/>
                        <a:latin typeface="Arial" panose="020B0604020202020204" pitchFamily="34" charset="0"/>
                      </a:endParaRP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B0F0"/>
                          </a:solidFill>
                          <a:effectLst/>
                          <a:latin typeface="Arial" panose="020B0604020202020204" pitchFamily="34" charset="0"/>
                        </a:rPr>
                        <a:t>6.2</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5.75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5.75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5.5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5.25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5.0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36293">
                <a:tc>
                  <a:txBody>
                    <a:bodyPr/>
                    <a:lstStyle/>
                    <a:p>
                      <a:pPr algn="l" fontAlgn="ctr"/>
                      <a:r>
                        <a:rPr lang="en-AU" sz="1600" b="0" i="0" u="none" strike="noStrike">
                          <a:solidFill>
                            <a:srgbClr val="002060"/>
                          </a:solidFill>
                          <a:effectLst/>
                          <a:latin typeface="Arial" panose="020B0604020202020204" pitchFamily="34" charset="0"/>
                        </a:rPr>
                        <a:t>Consumer Price Index </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B0F0"/>
                          </a:solidFill>
                          <a:effectLst/>
                          <a:latin typeface="Arial" panose="020B0604020202020204" pitchFamily="34" charset="0"/>
                        </a:rPr>
                        <a:t>0.6</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1.0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1.5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2.0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36293">
                <a:tc>
                  <a:txBody>
                    <a:bodyPr/>
                    <a:lstStyle/>
                    <a:p>
                      <a:pPr algn="l" fontAlgn="ctr"/>
                      <a:r>
                        <a:rPr lang="en-AU" sz="1600" b="0" i="0" u="none" strike="noStrike">
                          <a:solidFill>
                            <a:srgbClr val="002060"/>
                          </a:solidFill>
                          <a:effectLst/>
                          <a:latin typeface="Arial" panose="020B0604020202020204" pitchFamily="34" charset="0"/>
                        </a:rPr>
                        <a:t>Wage Price Index  </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B0F0"/>
                          </a:solidFill>
                          <a:effectLst/>
                          <a:latin typeface="Arial" panose="020B0604020202020204" pitchFamily="34" charset="0"/>
                        </a:rPr>
                        <a:t>1.4</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1.5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1.75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a:solidFill>
                            <a:srgbClr val="002060"/>
                          </a:solidFill>
                          <a:effectLst/>
                          <a:latin typeface="Arial" panose="020B0604020202020204" pitchFamily="34" charset="0"/>
                        </a:rPr>
                        <a:t>2.75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3.0</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3.25</a:t>
                      </a:r>
                    </a:p>
                  </a:txBody>
                  <a:tcPr marL="7803" marR="7803" marT="7803" marB="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36293">
                <a:tc>
                  <a:txBody>
                    <a:bodyPr/>
                    <a:lstStyle/>
                    <a:p>
                      <a:pPr algn="l" fontAlgn="ctr"/>
                      <a:r>
                        <a:rPr lang="en-AU" sz="1600" b="0" i="0" u="none" strike="noStrike" dirty="0">
                          <a:solidFill>
                            <a:srgbClr val="002060"/>
                          </a:solidFill>
                          <a:effectLst/>
                          <a:latin typeface="Arial" panose="020B0604020202020204" pitchFamily="34" charset="0"/>
                        </a:rPr>
                        <a:t>Population </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B0F0"/>
                          </a:solidFill>
                          <a:effectLst/>
                          <a:latin typeface="Arial" panose="020B0604020202020204" pitchFamily="34" charset="0"/>
                        </a:rPr>
                        <a:t>0.7</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1.0</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1.2</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1.5</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1.8</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AU" sz="1600" b="0" i="0" u="none" strike="noStrike" dirty="0">
                          <a:solidFill>
                            <a:srgbClr val="002060"/>
                          </a:solidFill>
                          <a:effectLst/>
                          <a:latin typeface="Arial" panose="020B0604020202020204" pitchFamily="34" charset="0"/>
                        </a:rPr>
                        <a:t>2.0</a:t>
                      </a:r>
                    </a:p>
                  </a:txBody>
                  <a:tcPr marL="7803" marR="7803" marT="7803" marB="0" anchor="ctr">
                    <a:lnL>
                      <a:noFill/>
                    </a:lnL>
                    <a:lnR>
                      <a:noFill/>
                    </a:lnR>
                    <a:lnT>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79619">
                <a:tc gridSpan="7">
                  <a:txBody>
                    <a:bodyPr/>
                    <a:lstStyle/>
                    <a:p>
                      <a:pPr algn="l" fontAlgn="ctr"/>
                      <a:r>
                        <a:rPr lang="en-AU" sz="1400" b="0" i="0" u="none" strike="noStrike" dirty="0">
                          <a:solidFill>
                            <a:srgbClr val="000000"/>
                          </a:solidFill>
                          <a:effectLst/>
                          <a:latin typeface="Arial" panose="020B0604020202020204" pitchFamily="34" charset="0"/>
                        </a:rPr>
                        <a:t>(a)</a:t>
                      </a:r>
                      <a:r>
                        <a:rPr lang="en-AU" sz="1400" b="0" i="0" u="none" strike="noStrike" dirty="0">
                          <a:solidFill>
                            <a:srgbClr val="000000"/>
                          </a:solidFill>
                          <a:effectLst/>
                          <a:latin typeface="Times New Roman" panose="02020603050405020304" pitchFamily="18" charset="0"/>
                        </a:rPr>
                        <a:t>  </a:t>
                      </a:r>
                      <a:r>
                        <a:rPr lang="en-AU" sz="1400" b="0" i="0" u="none" strike="noStrike" dirty="0">
                          <a:solidFill>
                            <a:srgbClr val="000000"/>
                          </a:solidFill>
                          <a:effectLst/>
                          <a:latin typeface="Arial" panose="020B0604020202020204" pitchFamily="34" charset="0"/>
                        </a:rPr>
                        <a:t>Average rate over the year.</a:t>
                      </a:r>
                    </a:p>
                  </a:txBody>
                  <a:tcPr marL="7803" marR="7803" marT="7803" marB="0" anchor="ctr">
                    <a:lnL>
                      <a:noFill/>
                    </a:lnL>
                    <a:lnR>
                      <a:noFill/>
                    </a:lnR>
                    <a:lnT w="381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9"/>
                  </a:ext>
                </a:extLst>
              </a:tr>
              <a:tr h="263800">
                <a:tc>
                  <a:txBody>
                    <a:bodyPr/>
                    <a:lstStyle/>
                    <a:p>
                      <a:pPr algn="l" fontAlgn="b"/>
                      <a:endParaRPr lang="en-AU" sz="1100" b="0" i="0" u="none" strike="noStrike">
                        <a:solidFill>
                          <a:srgbClr val="000000"/>
                        </a:solidFill>
                        <a:effectLst/>
                        <a:latin typeface="Arial" panose="020B0604020202020204" pitchFamily="34" charset="0"/>
                      </a:endParaRPr>
                    </a:p>
                  </a:txBody>
                  <a:tcPr marL="7803" marR="7803" marT="7803" marB="0" anchor="b">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l" fontAlgn="b"/>
                      <a:endParaRPr lang="en-AU" sz="1100" b="0" i="0" u="none" strike="noStrike">
                        <a:solidFill>
                          <a:srgbClr val="000000"/>
                        </a:solidFill>
                        <a:effectLst/>
                        <a:latin typeface="Arial" panose="020B0604020202020204" pitchFamily="34" charset="0"/>
                      </a:endParaRPr>
                    </a:p>
                  </a:txBody>
                  <a:tcPr marL="7803" marR="7803" marT="7803" marB="0" anchor="b">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l" fontAlgn="b"/>
                      <a:endParaRPr lang="en-AU" sz="1100" b="0" i="0" u="none" strike="noStrike">
                        <a:solidFill>
                          <a:srgbClr val="000000"/>
                        </a:solidFill>
                        <a:effectLst/>
                        <a:latin typeface="Arial" panose="020B0604020202020204" pitchFamily="34" charset="0"/>
                      </a:endParaRPr>
                    </a:p>
                  </a:txBody>
                  <a:tcPr marL="7803" marR="7803" marT="7803" marB="0" anchor="b">
                    <a:lnL>
                      <a:noFill/>
                    </a:lnL>
                    <a:lnR>
                      <a:noFill/>
                    </a:lnR>
                    <a:lnT>
                      <a:noFill/>
                    </a:lnT>
                    <a:lnB>
                      <a:noFill/>
                    </a:lnB>
                    <a:lnTlToBr w="12700" cmpd="sng">
                      <a:noFill/>
                      <a:prstDash val="solid"/>
                    </a:lnTlToBr>
                    <a:lnBlToTr w="12700" cmpd="sng">
                      <a:noFill/>
                      <a:prstDash val="solid"/>
                    </a:lnBlToTr>
                    <a:solidFill>
                      <a:schemeClr val="bg1"/>
                    </a:solidFill>
                  </a:tcPr>
                </a:tc>
                <a:tc gridSpan="4">
                  <a:txBody>
                    <a:bodyPr/>
                    <a:lstStyle/>
                    <a:p>
                      <a:pPr algn="r" fontAlgn="b"/>
                      <a:r>
                        <a:rPr lang="en-AU" sz="1400" b="0" i="0" u="none" strike="noStrike" dirty="0">
                          <a:solidFill>
                            <a:srgbClr val="000000"/>
                          </a:solidFill>
                          <a:effectLst/>
                          <a:latin typeface="Arial" panose="020B0604020202020204" pitchFamily="34" charset="0"/>
                        </a:rPr>
                        <a:t>Source: 2018-19 Budget, Department of Treasury</a:t>
                      </a:r>
                    </a:p>
                  </a:txBody>
                  <a:tcPr marL="7803" marR="7803" marT="7803" marB="0" anchor="b">
                    <a:lnL>
                      <a:noFill/>
                    </a:lnL>
                    <a:lnR>
                      <a:noFill/>
                    </a:lnR>
                    <a:lnT>
                      <a:noFill/>
                    </a:lnT>
                    <a:lnB>
                      <a:noFill/>
                    </a:lnB>
                    <a:lnTlToBr w="12700" cmpd="sng">
                      <a:noFill/>
                      <a:prstDash val="solid"/>
                    </a:lnTlToBr>
                    <a:lnBlToTr w="12700" cmpd="sng">
                      <a:noFill/>
                      <a:prstDash val="solid"/>
                    </a:lnBlToTr>
                    <a:solidFill>
                      <a:schemeClr val="bg1"/>
                    </a:solidFill>
                  </a:tcPr>
                </a:tc>
                <a:tc hMerge="1">
                  <a:txBody>
                    <a:bodyPr/>
                    <a:lstStyle/>
                    <a:p>
                      <a:pPr algn="r" fontAlgn="b"/>
                      <a:endParaRPr lang="en-AU" sz="1400" b="0" i="0" u="none" strike="noStrike" dirty="0">
                        <a:solidFill>
                          <a:srgbClr val="000000"/>
                        </a:solidFill>
                        <a:effectLst/>
                        <a:latin typeface="Arial" panose="020B0604020202020204" pitchFamily="34" charset="0"/>
                      </a:endParaRPr>
                    </a:p>
                  </a:txBody>
                  <a:tcPr marL="7803" marR="7803" marT="7803" marB="0" anchor="b">
                    <a:lnL>
                      <a:noFill/>
                    </a:lnL>
                    <a:lnR>
                      <a:noFill/>
                    </a:lnR>
                    <a:lnT>
                      <a:noFill/>
                    </a:lnT>
                    <a:lnB>
                      <a:noFill/>
                    </a:lnB>
                    <a:lnTlToBr w="12700" cmpd="sng">
                      <a:noFill/>
                      <a:prstDash val="solid"/>
                    </a:lnTlToBr>
                    <a:lnBlToTr w="12700" cmpd="sng">
                      <a:noFill/>
                      <a:prstDash val="solid"/>
                    </a:lnBlToTr>
                    <a:solidFill>
                      <a:schemeClr val="bg1"/>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473657938"/>
              </p:ext>
            </p:extLst>
          </p:nvPr>
        </p:nvGraphicFramePr>
        <p:xfrm>
          <a:off x="374710" y="389454"/>
          <a:ext cx="8394579" cy="6079092"/>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stretch>
            <a:fillRect/>
          </a:stretch>
        </p:blipFill>
        <p:spPr>
          <a:xfrm>
            <a:off x="4724400" y="4438175"/>
            <a:ext cx="3483374" cy="99707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3840937395"/>
              </p:ext>
            </p:extLst>
          </p:nvPr>
        </p:nvGraphicFramePr>
        <p:xfrm>
          <a:off x="324000" y="304800"/>
          <a:ext cx="8496000" cy="6022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4286714943"/>
              </p:ext>
            </p:extLst>
          </p:nvPr>
        </p:nvGraphicFramePr>
        <p:xfrm>
          <a:off x="261940" y="1790704"/>
          <a:ext cx="8604247" cy="4450631"/>
        </p:xfrm>
        <a:graphic>
          <a:graphicData uri="http://schemas.openxmlformats.org/drawingml/2006/table">
            <a:tbl>
              <a:tblPr/>
              <a:tblGrid>
                <a:gridCol w="2519373">
                  <a:extLst>
                    <a:ext uri="{9D8B030D-6E8A-4147-A177-3AD203B41FA5}">
                      <a16:colId xmlns:a16="http://schemas.microsoft.com/office/drawing/2014/main" val="20000"/>
                    </a:ext>
                  </a:extLst>
                </a:gridCol>
                <a:gridCol w="1016399">
                  <a:extLst>
                    <a:ext uri="{9D8B030D-6E8A-4147-A177-3AD203B41FA5}">
                      <a16:colId xmlns:a16="http://schemas.microsoft.com/office/drawing/2014/main" val="20001"/>
                    </a:ext>
                  </a:extLst>
                </a:gridCol>
                <a:gridCol w="1013695">
                  <a:extLst>
                    <a:ext uri="{9D8B030D-6E8A-4147-A177-3AD203B41FA5}">
                      <a16:colId xmlns:a16="http://schemas.microsoft.com/office/drawing/2014/main" val="20002"/>
                    </a:ext>
                  </a:extLst>
                </a:gridCol>
                <a:gridCol w="1013695">
                  <a:extLst>
                    <a:ext uri="{9D8B030D-6E8A-4147-A177-3AD203B41FA5}">
                      <a16:colId xmlns:a16="http://schemas.microsoft.com/office/drawing/2014/main" val="20003"/>
                    </a:ext>
                  </a:extLst>
                </a:gridCol>
                <a:gridCol w="1013695">
                  <a:extLst>
                    <a:ext uri="{9D8B030D-6E8A-4147-A177-3AD203B41FA5}">
                      <a16:colId xmlns:a16="http://schemas.microsoft.com/office/drawing/2014/main" val="20004"/>
                    </a:ext>
                  </a:extLst>
                </a:gridCol>
                <a:gridCol w="1013695">
                  <a:extLst>
                    <a:ext uri="{9D8B030D-6E8A-4147-A177-3AD203B41FA5}">
                      <a16:colId xmlns:a16="http://schemas.microsoft.com/office/drawing/2014/main" val="20005"/>
                    </a:ext>
                  </a:extLst>
                </a:gridCol>
                <a:gridCol w="1013695">
                  <a:extLst>
                    <a:ext uri="{9D8B030D-6E8A-4147-A177-3AD203B41FA5}">
                      <a16:colId xmlns:a16="http://schemas.microsoft.com/office/drawing/2014/main" val="20006"/>
                    </a:ext>
                  </a:extLst>
                </a:gridCol>
              </a:tblGrid>
              <a:tr h="438643">
                <a:tc>
                  <a:txBody>
                    <a:bodyPr/>
                    <a:lstStyle/>
                    <a:p>
                      <a:pPr algn="l" fontAlgn="ctr"/>
                      <a:r>
                        <a:rPr lang="en-AU" sz="1600" b="0" i="0" u="none" strike="noStrike" dirty="0">
                          <a:solidFill>
                            <a:srgbClr val="000000"/>
                          </a:solidFill>
                          <a:effectLst/>
                          <a:latin typeface="Arial" panose="020B0604020202020204" pitchFamily="34" charset="0"/>
                        </a:rPr>
                        <a:t> </a:t>
                      </a:r>
                    </a:p>
                  </a:txBody>
                  <a:tcPr marL="7744" marR="7744" marT="7744" marB="0" anchor="ctr">
                    <a:lnL w="38100" cap="flat" cmpd="sng" algn="ctr">
                      <a:no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Outcomes</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gridSpan="3">
                  <a:txBody>
                    <a:bodyPr/>
                    <a:lstStyle/>
                    <a:p>
                      <a:pPr algn="ctr" fontAlgn="ctr"/>
                      <a:r>
                        <a:rPr lang="en-AU" sz="1600" b="0" i="0" u="none" strike="noStrike" dirty="0">
                          <a:solidFill>
                            <a:srgbClr val="002060"/>
                          </a:solidFill>
                          <a:effectLst/>
                          <a:latin typeface="Arial" panose="020B0604020202020204" pitchFamily="34" charset="0"/>
                        </a:rPr>
                        <a:t>Forecasts</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D9D9"/>
                    </a:solidFill>
                  </a:tcPr>
                </a:tc>
                <a:tc hMerge="1">
                  <a:txBody>
                    <a:bodyPr/>
                    <a:lstStyle/>
                    <a:p>
                      <a:endParaRPr lang="en-AU"/>
                    </a:p>
                  </a:txBody>
                  <a:tcPr/>
                </a:tc>
                <a:tc hMerge="1">
                  <a:txBody>
                    <a:bodyPr/>
                    <a:lstStyle/>
                    <a:p>
                      <a:endParaRPr lang="en-AU"/>
                    </a:p>
                  </a:txBody>
                  <a:tcPr/>
                </a:tc>
                <a:tc gridSpan="2">
                  <a:txBody>
                    <a:bodyPr/>
                    <a:lstStyle/>
                    <a:p>
                      <a:pPr algn="ctr" fontAlgn="ctr"/>
                      <a:r>
                        <a:rPr lang="en-AU" sz="1600" b="0" i="0" u="none" strike="noStrike" dirty="0">
                          <a:solidFill>
                            <a:srgbClr val="002060"/>
                          </a:solidFill>
                          <a:effectLst/>
                          <a:latin typeface="Arial" panose="020B0604020202020204" pitchFamily="34" charset="0"/>
                        </a:rPr>
                        <a:t>Projections</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hMerge="1">
                  <a:txBody>
                    <a:bodyPr/>
                    <a:lstStyle/>
                    <a:p>
                      <a:endParaRPr lang="en-AU"/>
                    </a:p>
                  </a:txBody>
                  <a:tcPr/>
                </a:tc>
                <a:extLst>
                  <a:ext uri="{0D108BD9-81ED-4DB2-BD59-A6C34878D82A}">
                    <a16:rowId xmlns:a16="http://schemas.microsoft.com/office/drawing/2014/main" val="10000"/>
                  </a:ext>
                </a:extLst>
              </a:tr>
              <a:tr h="438643">
                <a:tc>
                  <a:txBody>
                    <a:bodyPr/>
                    <a:lstStyle/>
                    <a:p>
                      <a:pPr algn="ctr" fontAlgn="ctr"/>
                      <a:r>
                        <a:rPr lang="en-AU" sz="1600" b="0" i="0" u="none" strike="noStrike" dirty="0">
                          <a:solidFill>
                            <a:srgbClr val="000000"/>
                          </a:solidFill>
                          <a:effectLst/>
                          <a:latin typeface="Arial" panose="020B0604020202020204" pitchFamily="34" charset="0"/>
                        </a:rPr>
                        <a:t> </a:t>
                      </a:r>
                    </a:p>
                  </a:txBody>
                  <a:tcPr marL="7744" marR="7744" marT="7744" marB="0" anchor="ctr">
                    <a:lnL w="38100" cap="flat" cmpd="sng" algn="ctr">
                      <a:noFill/>
                      <a:prstDash val="solid"/>
                      <a:round/>
                      <a:headEnd type="none" w="med" len="med"/>
                      <a:tailEnd type="none" w="med" len="med"/>
                    </a:lnL>
                    <a:lnR>
                      <a:noFill/>
                    </a:lnR>
                    <a:lnT>
                      <a:noFill/>
                    </a:lnT>
                    <a:lnB w="381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AU" sz="1600" b="1" i="0" u="none" strike="noStrike" dirty="0">
                          <a:solidFill>
                            <a:srgbClr val="00B0F0"/>
                          </a:solidFill>
                          <a:effectLst/>
                          <a:latin typeface="Arial" panose="020B0604020202020204" pitchFamily="34" charset="0"/>
                        </a:rPr>
                        <a:t>2016-17</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AU" sz="1600" b="1" i="0" u="none" strike="noStrike" dirty="0">
                          <a:solidFill>
                            <a:srgbClr val="002060"/>
                          </a:solidFill>
                          <a:effectLst/>
                          <a:latin typeface="Arial" panose="020B0604020202020204" pitchFamily="34" charset="0"/>
                        </a:rPr>
                        <a:t>2017-18</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D9D9"/>
                    </a:solidFill>
                  </a:tcPr>
                </a:tc>
                <a:tc>
                  <a:txBody>
                    <a:bodyPr/>
                    <a:lstStyle/>
                    <a:p>
                      <a:pPr algn="ctr" fontAlgn="ctr"/>
                      <a:r>
                        <a:rPr lang="en-AU" sz="1600" b="1" i="0" u="none" strike="noStrike" dirty="0">
                          <a:solidFill>
                            <a:srgbClr val="002060"/>
                          </a:solidFill>
                          <a:effectLst/>
                          <a:latin typeface="Arial" panose="020B0604020202020204" pitchFamily="34" charset="0"/>
                        </a:rPr>
                        <a:t>2018-19</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D9D9"/>
                    </a:solidFill>
                  </a:tcPr>
                </a:tc>
                <a:tc>
                  <a:txBody>
                    <a:bodyPr/>
                    <a:lstStyle/>
                    <a:p>
                      <a:pPr algn="ctr" fontAlgn="ctr"/>
                      <a:r>
                        <a:rPr lang="en-AU" sz="1600" b="1" i="0" u="none" strike="noStrike" dirty="0">
                          <a:solidFill>
                            <a:srgbClr val="002060"/>
                          </a:solidFill>
                          <a:effectLst/>
                          <a:latin typeface="Arial" panose="020B0604020202020204" pitchFamily="34" charset="0"/>
                        </a:rPr>
                        <a:t>2019-20</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D9D9"/>
                    </a:solidFill>
                  </a:tcPr>
                </a:tc>
                <a:tc>
                  <a:txBody>
                    <a:bodyPr/>
                    <a:lstStyle/>
                    <a:p>
                      <a:pPr algn="ctr" fontAlgn="ctr"/>
                      <a:r>
                        <a:rPr lang="en-AU" sz="1600" b="1" i="0" u="none" strike="noStrike" dirty="0">
                          <a:solidFill>
                            <a:srgbClr val="002060"/>
                          </a:solidFill>
                          <a:effectLst/>
                          <a:latin typeface="Arial" panose="020B0604020202020204" pitchFamily="34" charset="0"/>
                        </a:rPr>
                        <a:t>2020-21</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AU" sz="1600" b="1" i="0" u="none" strike="noStrike" dirty="0">
                          <a:solidFill>
                            <a:srgbClr val="002060"/>
                          </a:solidFill>
                          <a:effectLst/>
                          <a:latin typeface="Arial" panose="020B0604020202020204" pitchFamily="34" charset="0"/>
                        </a:rPr>
                        <a:t>2021-22</a:t>
                      </a:r>
                    </a:p>
                  </a:txBody>
                  <a:tcPr marL="7744" marR="7744" marT="7744" marB="0" anchor="ctr">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38643">
                <a:tc>
                  <a:txBody>
                    <a:bodyPr/>
                    <a:lstStyle/>
                    <a:p>
                      <a:pPr algn="l" fontAlgn="ctr"/>
                      <a:r>
                        <a:rPr lang="en-AU" sz="1600" b="0" i="0" u="none" strike="noStrike" dirty="0">
                          <a:solidFill>
                            <a:srgbClr val="002060"/>
                          </a:solidFill>
                          <a:effectLst/>
                          <a:latin typeface="Arial" panose="020B0604020202020204" pitchFamily="34" charset="0"/>
                        </a:rPr>
                        <a:t>Real GDP</a:t>
                      </a:r>
                      <a:r>
                        <a:rPr lang="en-AU" sz="1600" b="0" i="0" u="none" strike="noStrike" baseline="30000" dirty="0">
                          <a:solidFill>
                            <a:srgbClr val="002060"/>
                          </a:solidFill>
                          <a:effectLst/>
                          <a:latin typeface="Arial" panose="020B0604020202020204" pitchFamily="34" charset="0"/>
                        </a:rPr>
                        <a:t> </a:t>
                      </a:r>
                      <a:endParaRPr lang="en-AU" sz="1600" b="0" i="0" u="none" strike="noStrike" dirty="0">
                        <a:solidFill>
                          <a:srgbClr val="002060"/>
                        </a:solidFill>
                        <a:effectLst/>
                        <a:latin typeface="Arial" panose="020B0604020202020204" pitchFamily="34" charset="0"/>
                      </a:endParaRPr>
                    </a:p>
                  </a:txBody>
                  <a:tcPr marL="92932" marR="7744" marT="7744" marB="0" anchor="ctr">
                    <a:lnL>
                      <a:noFill/>
                    </a:lnL>
                    <a:lnR>
                      <a:noFill/>
                    </a:lnR>
                    <a:lnT w="3810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2.1</a:t>
                      </a:r>
                    </a:p>
                  </a:txBody>
                  <a:tcPr marL="7744" marR="7744" marT="7744" marB="0" anchor="ctr">
                    <a:lnL>
                      <a:noFill/>
                    </a:lnL>
                    <a:lnR>
                      <a:noFill/>
                    </a:lnR>
                    <a:lnT w="3810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2.75</a:t>
                      </a:r>
                    </a:p>
                  </a:txBody>
                  <a:tcPr marL="7744" marR="7744" marT="7744" marB="0" anchor="ctr">
                    <a:lnL>
                      <a:noFill/>
                    </a:lnL>
                    <a:lnR>
                      <a:noFill/>
                    </a:lnR>
                    <a:lnT w="38100" cap="flat" cmpd="sng" algn="ctr">
                      <a:solidFill>
                        <a:schemeClr val="tx1"/>
                      </a:solidFill>
                      <a:prstDash val="solid"/>
                      <a:round/>
                      <a:headEnd type="none" w="med" len="med"/>
                      <a:tailEnd type="none" w="med" len="med"/>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3.0</a:t>
                      </a:r>
                    </a:p>
                  </a:txBody>
                  <a:tcPr marL="7744" marR="7744" marT="7744" marB="0" anchor="ctr">
                    <a:lnL>
                      <a:noFill/>
                    </a:lnL>
                    <a:lnR>
                      <a:noFill/>
                    </a:lnR>
                    <a:lnT w="38100" cap="flat" cmpd="sng" algn="ctr">
                      <a:solidFill>
                        <a:schemeClr val="tx1"/>
                      </a:solidFill>
                      <a:prstDash val="solid"/>
                      <a:round/>
                      <a:headEnd type="none" w="med" len="med"/>
                      <a:tailEnd type="none" w="med" len="med"/>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3.0</a:t>
                      </a:r>
                    </a:p>
                  </a:txBody>
                  <a:tcPr marL="7744" marR="7744" marT="7744" marB="0" anchor="ctr">
                    <a:lnL>
                      <a:noFill/>
                    </a:lnL>
                    <a:lnR>
                      <a:noFill/>
                    </a:lnR>
                    <a:lnT w="38100" cap="flat" cmpd="sng" algn="ctr">
                      <a:solidFill>
                        <a:schemeClr val="tx1"/>
                      </a:solidFill>
                      <a:prstDash val="solid"/>
                      <a:round/>
                      <a:headEnd type="none" w="med" len="med"/>
                      <a:tailEnd type="none" w="med" len="med"/>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3.0</a:t>
                      </a:r>
                    </a:p>
                  </a:txBody>
                  <a:tcPr marL="7744" marR="7744" marT="7744" marB="0" anchor="ctr">
                    <a:lnL>
                      <a:noFill/>
                    </a:lnL>
                    <a:lnR>
                      <a:noFill/>
                    </a:lnR>
                    <a:lnT w="3810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en-AU" sz="1600" b="0" i="0" u="none" strike="noStrike">
                          <a:solidFill>
                            <a:srgbClr val="002060"/>
                          </a:solidFill>
                          <a:effectLst/>
                          <a:latin typeface="Arial" panose="020B0604020202020204" pitchFamily="34" charset="0"/>
                        </a:rPr>
                        <a:t>3.0</a:t>
                      </a:r>
                    </a:p>
                  </a:txBody>
                  <a:tcPr marL="7744" marR="7744" marT="7744" marB="0" anchor="ctr">
                    <a:lnL>
                      <a:noFill/>
                    </a:lnL>
                    <a:lnR>
                      <a:noFill/>
                    </a:lnR>
                    <a:lnT w="381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2"/>
                  </a:ext>
                </a:extLst>
              </a:tr>
              <a:tr h="438643">
                <a:tc>
                  <a:txBody>
                    <a:bodyPr/>
                    <a:lstStyle/>
                    <a:p>
                      <a:pPr algn="l" fontAlgn="ctr"/>
                      <a:r>
                        <a:rPr lang="en-AU" sz="1600" b="0" i="0" u="none" strike="noStrike">
                          <a:solidFill>
                            <a:srgbClr val="002060"/>
                          </a:solidFill>
                          <a:effectLst/>
                          <a:latin typeface="Arial" panose="020B0604020202020204" pitchFamily="34" charset="0"/>
                        </a:rPr>
                        <a:t>Employment</a:t>
                      </a:r>
                    </a:p>
                  </a:txBody>
                  <a:tcPr marL="92932" marR="7744" marT="7744" marB="0" anchor="ctr">
                    <a:lnL>
                      <a:noFill/>
                    </a:lnL>
                    <a:lnR>
                      <a:noFill/>
                    </a:lnR>
                    <a:lnT>
                      <a:noFill/>
                    </a:lnT>
                    <a:lnB>
                      <a:noFill/>
                    </a:lnB>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1.9</a:t>
                      </a:r>
                    </a:p>
                  </a:txBody>
                  <a:tcPr marL="7744" marR="7744" marT="7744" marB="0" anchor="ctr">
                    <a:lnL>
                      <a:noFill/>
                    </a:lnL>
                    <a:lnR>
                      <a:noFill/>
                    </a:lnR>
                    <a:lnT>
                      <a:noFill/>
                    </a:lnT>
                    <a:lnB>
                      <a:noFill/>
                    </a:lnB>
                    <a:solidFill>
                      <a:srgbClr val="FFFFFF"/>
                    </a:solidFill>
                  </a:tcPr>
                </a:tc>
                <a:tc>
                  <a:txBody>
                    <a:bodyPr/>
                    <a:lstStyle/>
                    <a:p>
                      <a:pPr algn="ctr" fontAlgn="ctr"/>
                      <a:r>
                        <a:rPr lang="en-AU" sz="1600" b="0" i="0" u="none" strike="noStrike">
                          <a:solidFill>
                            <a:srgbClr val="002060"/>
                          </a:solidFill>
                          <a:effectLst/>
                          <a:latin typeface="Arial" panose="020B0604020202020204" pitchFamily="34" charset="0"/>
                        </a:rPr>
                        <a:t>2.75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1.5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1.5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1.25</a:t>
                      </a:r>
                    </a:p>
                  </a:txBody>
                  <a:tcPr marL="7744" marR="7744" marT="7744" marB="0" anchor="ctr">
                    <a:lnL>
                      <a:noFill/>
                    </a:lnL>
                    <a:lnR>
                      <a:noFill/>
                    </a:lnR>
                    <a:lnT>
                      <a:noFill/>
                    </a:lnT>
                    <a:lnB>
                      <a:noFill/>
                    </a:lnB>
                    <a:solidFill>
                      <a:srgbClr val="FFFFFF"/>
                    </a:solidFill>
                  </a:tcPr>
                </a:tc>
                <a:tc>
                  <a:txBody>
                    <a:bodyPr/>
                    <a:lstStyle/>
                    <a:p>
                      <a:pPr algn="ctr" fontAlgn="ctr"/>
                      <a:r>
                        <a:rPr lang="en-AU" sz="1600" b="0" i="0" u="none" strike="noStrike">
                          <a:solidFill>
                            <a:srgbClr val="002060"/>
                          </a:solidFill>
                          <a:effectLst/>
                          <a:latin typeface="Arial" panose="020B0604020202020204" pitchFamily="34" charset="0"/>
                        </a:rPr>
                        <a:t>1.25</a:t>
                      </a:r>
                    </a:p>
                  </a:txBody>
                  <a:tcPr marL="7744" marR="7744" marT="7744"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438643">
                <a:tc>
                  <a:txBody>
                    <a:bodyPr/>
                    <a:lstStyle/>
                    <a:p>
                      <a:pPr algn="l" fontAlgn="ctr"/>
                      <a:r>
                        <a:rPr lang="en-AU" sz="1600" b="0" i="0" u="none" strike="noStrike" dirty="0">
                          <a:solidFill>
                            <a:srgbClr val="002060"/>
                          </a:solidFill>
                          <a:effectLst/>
                          <a:latin typeface="Arial" panose="020B0604020202020204" pitchFamily="34" charset="0"/>
                        </a:rPr>
                        <a:t>Unemployment rate</a:t>
                      </a:r>
                    </a:p>
                  </a:txBody>
                  <a:tcPr marL="92932" marR="7744" marT="7744" marB="0" anchor="ctr">
                    <a:lnL>
                      <a:noFill/>
                    </a:lnL>
                    <a:lnR>
                      <a:noFill/>
                    </a:lnR>
                    <a:lnT>
                      <a:noFill/>
                    </a:lnT>
                    <a:lnB>
                      <a:noFill/>
                    </a:lnB>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5.6</a:t>
                      </a:r>
                    </a:p>
                  </a:txBody>
                  <a:tcPr marL="7744" marR="7744" marT="7744" marB="0" anchor="ctr">
                    <a:lnL>
                      <a:noFill/>
                    </a:lnL>
                    <a:lnR>
                      <a:noFill/>
                    </a:lnR>
                    <a:lnT>
                      <a:noFill/>
                    </a:lnT>
                    <a:lnB>
                      <a:noFill/>
                    </a:lnB>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5.5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5.25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5.25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5.25</a:t>
                      </a:r>
                    </a:p>
                  </a:txBody>
                  <a:tcPr marL="7744" marR="7744" marT="7744" marB="0" anchor="ctr">
                    <a:lnL>
                      <a:noFill/>
                    </a:lnL>
                    <a:lnR>
                      <a:noFill/>
                    </a:lnR>
                    <a:lnT>
                      <a:noFill/>
                    </a:lnT>
                    <a:lnB>
                      <a:noFill/>
                    </a:lnB>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5.0</a:t>
                      </a:r>
                    </a:p>
                  </a:txBody>
                  <a:tcPr marL="7744" marR="7744" marT="7744"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438643">
                <a:tc>
                  <a:txBody>
                    <a:bodyPr/>
                    <a:lstStyle/>
                    <a:p>
                      <a:pPr algn="l" fontAlgn="ctr"/>
                      <a:r>
                        <a:rPr lang="en-AU" sz="1600" b="0" i="0" u="none" strike="noStrike">
                          <a:solidFill>
                            <a:srgbClr val="002060"/>
                          </a:solidFill>
                          <a:effectLst/>
                          <a:latin typeface="Arial" panose="020B0604020202020204" pitchFamily="34" charset="0"/>
                        </a:rPr>
                        <a:t>Consumer Price Index</a:t>
                      </a:r>
                    </a:p>
                  </a:txBody>
                  <a:tcPr marL="92932" marR="7744" marT="7744" marB="0" anchor="ctr">
                    <a:lnL>
                      <a:noFill/>
                    </a:lnL>
                    <a:lnR>
                      <a:noFill/>
                    </a:lnR>
                    <a:lnT>
                      <a:noFill/>
                    </a:lnT>
                    <a:lnB>
                      <a:noFill/>
                    </a:lnB>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1.9</a:t>
                      </a:r>
                    </a:p>
                  </a:txBody>
                  <a:tcPr marL="7744" marR="7744" marT="7744" marB="0" anchor="ctr">
                    <a:lnL>
                      <a:noFill/>
                    </a:lnL>
                    <a:lnR>
                      <a:noFill/>
                    </a:lnR>
                    <a:lnT>
                      <a:noFill/>
                    </a:lnT>
                    <a:lnB>
                      <a:noFill/>
                    </a:lnB>
                    <a:solidFill>
                      <a:srgbClr val="FFFFFF"/>
                    </a:solidFill>
                  </a:tcPr>
                </a:tc>
                <a:tc>
                  <a:txBody>
                    <a:bodyPr/>
                    <a:lstStyle/>
                    <a:p>
                      <a:pPr algn="ctr" fontAlgn="ctr"/>
                      <a:r>
                        <a:rPr lang="en-AU" sz="1600" b="0" i="0" u="none" strike="noStrike">
                          <a:solidFill>
                            <a:srgbClr val="002060"/>
                          </a:solidFill>
                          <a:effectLst/>
                          <a:latin typeface="Arial" panose="020B0604020202020204" pitchFamily="34" charset="0"/>
                        </a:rPr>
                        <a:t>2.0</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a:solidFill>
                            <a:srgbClr val="002060"/>
                          </a:solidFill>
                          <a:effectLst/>
                          <a:latin typeface="Arial" panose="020B0604020202020204" pitchFamily="34" charset="0"/>
                        </a:rPr>
                        <a:t>2.25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2.5</a:t>
                      </a:r>
                    </a:p>
                  </a:txBody>
                  <a:tcPr marL="7744" marR="7744" marT="7744" marB="0" anchor="ctr">
                    <a:lnL>
                      <a:noFill/>
                    </a:lnL>
                    <a:lnR>
                      <a:noFill/>
                    </a:lnR>
                    <a:lnT>
                      <a:noFill/>
                    </a:lnT>
                    <a:lnB>
                      <a:noFill/>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2.5</a:t>
                      </a:r>
                    </a:p>
                  </a:txBody>
                  <a:tcPr marL="7744" marR="7744" marT="7744" marB="0" anchor="ctr">
                    <a:lnL>
                      <a:noFill/>
                    </a:lnL>
                    <a:lnR>
                      <a:noFill/>
                    </a:lnR>
                    <a:lnT>
                      <a:noFill/>
                    </a:lnT>
                    <a:lnB>
                      <a:noFill/>
                    </a:lnB>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2.5</a:t>
                      </a:r>
                    </a:p>
                  </a:txBody>
                  <a:tcPr marL="7744" marR="7744" marT="7744" marB="0" anchor="ctr">
                    <a:lnL>
                      <a:noFill/>
                    </a:lnL>
                    <a:lnR>
                      <a:noFill/>
                    </a:lnR>
                    <a:lnT>
                      <a:noFill/>
                    </a:lnT>
                    <a:lnB>
                      <a:noFill/>
                    </a:lnB>
                    <a:solidFill>
                      <a:srgbClr val="FFFFFF"/>
                    </a:solidFill>
                  </a:tcPr>
                </a:tc>
                <a:extLst>
                  <a:ext uri="{0D108BD9-81ED-4DB2-BD59-A6C34878D82A}">
                    <a16:rowId xmlns:a16="http://schemas.microsoft.com/office/drawing/2014/main" val="10005"/>
                  </a:ext>
                </a:extLst>
              </a:tr>
              <a:tr h="438643">
                <a:tc>
                  <a:txBody>
                    <a:bodyPr/>
                    <a:lstStyle/>
                    <a:p>
                      <a:pPr algn="l" fontAlgn="ctr"/>
                      <a:r>
                        <a:rPr lang="en-AU" sz="1600" b="0" i="0" u="none" strike="noStrike" dirty="0">
                          <a:solidFill>
                            <a:srgbClr val="002060"/>
                          </a:solidFill>
                          <a:effectLst/>
                          <a:latin typeface="Arial" panose="020B0604020202020204" pitchFamily="34" charset="0"/>
                        </a:rPr>
                        <a:t>Wage Price Index</a:t>
                      </a:r>
                    </a:p>
                  </a:txBody>
                  <a:tcPr marL="92932" marR="7744" marT="7744" marB="0" anchor="ctr">
                    <a:lnL>
                      <a:noFill/>
                    </a:lnL>
                    <a:lnR>
                      <a:noFill/>
                    </a:lnR>
                    <a:lnT>
                      <a:noFill/>
                    </a:lnT>
                    <a:lnB w="381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AU" sz="1600" b="0" i="0" u="none" strike="noStrike" dirty="0">
                          <a:solidFill>
                            <a:srgbClr val="00B0F0"/>
                          </a:solidFill>
                          <a:effectLst/>
                          <a:latin typeface="Arial" panose="020B0604020202020204" pitchFamily="34" charset="0"/>
                        </a:rPr>
                        <a:t>1.9</a:t>
                      </a:r>
                    </a:p>
                  </a:txBody>
                  <a:tcPr marL="7744" marR="7744" marT="7744" marB="0" anchor="ctr">
                    <a:lnL>
                      <a:noFill/>
                    </a:lnL>
                    <a:lnR>
                      <a:noFill/>
                    </a:lnR>
                    <a:lnT>
                      <a:noFill/>
                    </a:lnT>
                    <a:lnB w="381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AU" sz="1600" b="0" i="0" u="none" strike="noStrike">
                          <a:solidFill>
                            <a:srgbClr val="002060"/>
                          </a:solidFill>
                          <a:effectLst/>
                          <a:latin typeface="Arial" panose="020B0604020202020204" pitchFamily="34" charset="0"/>
                        </a:rPr>
                        <a:t>2.25</a:t>
                      </a:r>
                    </a:p>
                  </a:txBody>
                  <a:tcPr marL="7744" marR="7744" marT="7744" marB="0" anchor="ctr">
                    <a:lnL>
                      <a:noFill/>
                    </a:lnL>
                    <a:lnR>
                      <a:noFill/>
                    </a:lnR>
                    <a:lnT>
                      <a:noFill/>
                    </a:lnT>
                    <a:lnB w="38100" cap="flat" cmpd="sng" algn="ctr">
                      <a:solidFill>
                        <a:schemeClr val="tx1"/>
                      </a:solidFill>
                      <a:prstDash val="solid"/>
                      <a:round/>
                      <a:headEnd type="none" w="med" len="med"/>
                      <a:tailEnd type="none" w="med" len="med"/>
                    </a:lnB>
                    <a:solidFill>
                      <a:srgbClr val="D9D9D9"/>
                    </a:solidFill>
                  </a:tcPr>
                </a:tc>
                <a:tc>
                  <a:txBody>
                    <a:bodyPr/>
                    <a:lstStyle/>
                    <a:p>
                      <a:pPr algn="ctr" fontAlgn="ctr"/>
                      <a:r>
                        <a:rPr lang="en-AU" sz="1600" b="0" i="0" u="none" strike="noStrike">
                          <a:solidFill>
                            <a:srgbClr val="002060"/>
                          </a:solidFill>
                          <a:effectLst/>
                          <a:latin typeface="Arial" panose="020B0604020202020204" pitchFamily="34" charset="0"/>
                        </a:rPr>
                        <a:t>2.75</a:t>
                      </a:r>
                    </a:p>
                  </a:txBody>
                  <a:tcPr marL="7744" marR="7744" marT="7744" marB="0" anchor="ctr">
                    <a:lnL>
                      <a:noFill/>
                    </a:lnL>
                    <a:lnR>
                      <a:noFill/>
                    </a:lnR>
                    <a:lnT>
                      <a:noFill/>
                    </a:lnT>
                    <a:lnB w="38100" cap="flat" cmpd="sng" algn="ctr">
                      <a:solidFill>
                        <a:schemeClr val="tx1"/>
                      </a:solidFill>
                      <a:prstDash val="solid"/>
                      <a:round/>
                      <a:headEnd type="none" w="med" len="med"/>
                      <a:tailEnd type="none" w="med" len="med"/>
                    </a:lnB>
                    <a:solidFill>
                      <a:srgbClr val="D9D9D9"/>
                    </a:solidFill>
                  </a:tcPr>
                </a:tc>
                <a:tc>
                  <a:txBody>
                    <a:bodyPr/>
                    <a:lstStyle/>
                    <a:p>
                      <a:pPr algn="ctr" fontAlgn="ctr"/>
                      <a:r>
                        <a:rPr lang="en-AU" sz="1600" b="0" i="0" u="none" strike="noStrike">
                          <a:solidFill>
                            <a:srgbClr val="002060"/>
                          </a:solidFill>
                          <a:effectLst/>
                          <a:latin typeface="Arial" panose="020B0604020202020204" pitchFamily="34" charset="0"/>
                        </a:rPr>
                        <a:t>3.25</a:t>
                      </a:r>
                    </a:p>
                  </a:txBody>
                  <a:tcPr marL="7744" marR="7744" marT="7744" marB="0" anchor="ctr">
                    <a:lnL>
                      <a:noFill/>
                    </a:lnL>
                    <a:lnR>
                      <a:noFill/>
                    </a:lnR>
                    <a:lnT>
                      <a:noFill/>
                    </a:lnT>
                    <a:lnB w="38100" cap="flat" cmpd="sng" algn="ctr">
                      <a:solidFill>
                        <a:schemeClr val="tx1"/>
                      </a:solidFill>
                      <a:prstDash val="solid"/>
                      <a:round/>
                      <a:headEnd type="none" w="med" len="med"/>
                      <a:tailEnd type="none" w="med" len="med"/>
                    </a:lnB>
                    <a:solidFill>
                      <a:srgbClr val="D9D9D9"/>
                    </a:solidFill>
                  </a:tcPr>
                </a:tc>
                <a:tc>
                  <a:txBody>
                    <a:bodyPr/>
                    <a:lstStyle/>
                    <a:p>
                      <a:pPr algn="ctr" fontAlgn="ctr"/>
                      <a:r>
                        <a:rPr lang="en-AU" sz="1600" b="0" i="0" u="none" strike="noStrike" dirty="0">
                          <a:solidFill>
                            <a:srgbClr val="002060"/>
                          </a:solidFill>
                          <a:effectLst/>
                          <a:latin typeface="Arial" panose="020B0604020202020204" pitchFamily="34" charset="0"/>
                        </a:rPr>
                        <a:t>3.5</a:t>
                      </a:r>
                    </a:p>
                  </a:txBody>
                  <a:tcPr marL="7744" marR="7744" marT="7744" marB="0" anchor="ctr">
                    <a:lnL>
                      <a:noFill/>
                    </a:lnL>
                    <a:lnR>
                      <a:noFill/>
                    </a:lnR>
                    <a:lnT>
                      <a:noFill/>
                    </a:lnT>
                    <a:lnB w="381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AU" sz="1600" b="0" i="0" u="none" strike="noStrike" dirty="0">
                          <a:solidFill>
                            <a:srgbClr val="002060"/>
                          </a:solidFill>
                          <a:effectLst/>
                          <a:latin typeface="Arial" panose="020B0604020202020204" pitchFamily="34" charset="0"/>
                        </a:rPr>
                        <a:t>3.5</a:t>
                      </a:r>
                    </a:p>
                  </a:txBody>
                  <a:tcPr marL="7744" marR="7744" marT="7744" marB="0" anchor="ctr">
                    <a:lnL>
                      <a:noFill/>
                    </a:lnL>
                    <a:lnR>
                      <a:noFill/>
                    </a:lnR>
                    <a:lnT>
                      <a:noFill/>
                    </a:lnT>
                    <a:lnB w="381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62834">
                <a:tc>
                  <a:txBody>
                    <a:bodyPr/>
                    <a:lstStyle/>
                    <a:p>
                      <a:pPr algn="l" fontAlgn="ctr"/>
                      <a:endParaRPr lang="en-AU" sz="1600" b="0" i="0" u="none" strike="noStrike" dirty="0">
                        <a:solidFill>
                          <a:srgbClr val="002060"/>
                        </a:solidFill>
                        <a:effectLst/>
                        <a:latin typeface="Arial" panose="020B0604020202020204" pitchFamily="34" charset="0"/>
                      </a:endParaRPr>
                    </a:p>
                  </a:txBody>
                  <a:tcPr marL="92932"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endParaRPr lang="en-AU" sz="1600" b="0" i="0" u="none" strike="noStrike" dirty="0">
                        <a:solidFill>
                          <a:srgbClr val="00B0F0"/>
                        </a:solidFill>
                        <a:effectLst/>
                        <a:latin typeface="Arial" panose="020B0604020202020204" pitchFamily="34" charset="0"/>
                      </a:endParaRPr>
                    </a:p>
                  </a:txBody>
                  <a:tcPr marL="7744"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endParaRPr lang="en-AU" sz="1600" b="0" i="0" u="none" strike="noStrike" dirty="0">
                        <a:solidFill>
                          <a:srgbClr val="002060"/>
                        </a:solidFill>
                        <a:effectLst/>
                        <a:latin typeface="Arial" panose="020B0604020202020204" pitchFamily="34" charset="0"/>
                      </a:endParaRPr>
                    </a:p>
                  </a:txBody>
                  <a:tcPr marL="7744"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endParaRPr lang="en-AU" sz="1600" b="0" i="0" u="none" strike="noStrike" dirty="0">
                        <a:solidFill>
                          <a:srgbClr val="002060"/>
                        </a:solidFill>
                        <a:effectLst/>
                        <a:latin typeface="Arial" panose="020B0604020202020204" pitchFamily="34" charset="0"/>
                      </a:endParaRPr>
                    </a:p>
                  </a:txBody>
                  <a:tcPr marL="7744"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endParaRPr lang="en-AU" sz="1600" b="0" i="0" u="none" strike="noStrike" dirty="0">
                        <a:solidFill>
                          <a:srgbClr val="002060"/>
                        </a:solidFill>
                        <a:effectLst/>
                        <a:latin typeface="Arial" panose="020B0604020202020204" pitchFamily="34" charset="0"/>
                      </a:endParaRPr>
                    </a:p>
                  </a:txBody>
                  <a:tcPr marL="7744"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endParaRPr lang="en-AU" sz="1600" b="0" i="0" u="none" strike="noStrike" dirty="0">
                        <a:solidFill>
                          <a:srgbClr val="002060"/>
                        </a:solidFill>
                        <a:effectLst/>
                        <a:latin typeface="Arial" panose="020B0604020202020204" pitchFamily="34" charset="0"/>
                      </a:endParaRPr>
                    </a:p>
                  </a:txBody>
                  <a:tcPr marL="7744"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endParaRPr lang="en-AU" sz="1600" b="0" i="0" u="none" strike="noStrike" dirty="0">
                        <a:solidFill>
                          <a:srgbClr val="002060"/>
                        </a:solidFill>
                        <a:effectLst/>
                        <a:latin typeface="Arial" panose="020B0604020202020204" pitchFamily="34" charset="0"/>
                      </a:endParaRPr>
                    </a:p>
                  </a:txBody>
                  <a:tcPr marL="7744" marR="7744" marT="7744" marB="0" anchor="ctr">
                    <a:lnL>
                      <a:noFill/>
                    </a:lnL>
                    <a:lnR>
                      <a:noFill/>
                    </a:lnR>
                    <a:lnT w="381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10007"/>
                  </a:ext>
                </a:extLst>
              </a:tr>
              <a:tr h="678653">
                <a:tc gridSpan="7">
                  <a:txBody>
                    <a:bodyPr/>
                    <a:lstStyle/>
                    <a:p>
                      <a:pPr algn="l" fontAlgn="t"/>
                      <a:r>
                        <a:rPr lang="en-AU" sz="1400" b="0" i="0" u="none" strike="noStrike" dirty="0">
                          <a:solidFill>
                            <a:srgbClr val="000000"/>
                          </a:solidFill>
                          <a:effectLst/>
                          <a:latin typeface="Arial" panose="020B0604020202020204" pitchFamily="34" charset="0"/>
                        </a:rPr>
                        <a:t>(a) Year average growth unless otherwise stated. From 2016–17 to 2019–20, employment and the wage price index are through-the-year growth to the June quarter. The unemployment rate is the rate for the June quarter. The consumer price index is through-the-year growth to the June quarter.</a:t>
                      </a:r>
                    </a:p>
                  </a:txBody>
                  <a:tcPr marL="9525" marR="9525" marT="9525" marB="0">
                    <a:lnL>
                      <a:noFill/>
                    </a:lnL>
                    <a:lnR>
                      <a:noFill/>
                    </a:lnR>
                    <a:lnT>
                      <a:noFill/>
                    </a:lnT>
                    <a:lnB w="6350" cap="flat" cmpd="sng" algn="ctr">
                      <a:noFill/>
                      <a:prstDash val="solid"/>
                      <a:round/>
                      <a:headEnd type="none" w="med" len="med"/>
                      <a:tailEnd type="none" w="med" len="med"/>
                    </a:lnB>
                    <a:solidFill>
                      <a:srgbClr val="FFFFFF"/>
                    </a:solidFill>
                  </a:tcPr>
                </a:tc>
                <a:tc hMerge="1">
                  <a:txBody>
                    <a:bodyPr/>
                    <a:lstStyle/>
                    <a:p>
                      <a:endParaRPr lang="en-AU"/>
                    </a:p>
                  </a:txBody>
                  <a:tcPr>
                    <a:lnL>
                      <a:noFill/>
                    </a:lnL>
                    <a:lnR>
                      <a:noFill/>
                    </a:lnR>
                    <a:lnT>
                      <a:noFill/>
                    </a:lnT>
                    <a:lnB w="6350" cap="flat" cmpd="sng" algn="ctr">
                      <a:noFill/>
                      <a:prstDash val="solid"/>
                      <a:round/>
                      <a:headEnd type="none" w="med" len="med"/>
                      <a:tailEnd type="none" w="med" len="med"/>
                    </a:lnB>
                    <a:solidFill>
                      <a:srgbClr val="FFFFFF"/>
                    </a:solidFill>
                  </a:tcPr>
                </a:tc>
                <a:tc hMerge="1">
                  <a:txBody>
                    <a:bodyPr/>
                    <a:lstStyle/>
                    <a:p>
                      <a:endParaRPr lang="en-AU"/>
                    </a:p>
                  </a:txBody>
                  <a:tcPr>
                    <a:lnL>
                      <a:noFill/>
                    </a:lnL>
                    <a:lnR>
                      <a:noFill/>
                    </a:lnR>
                    <a:lnT>
                      <a:noFill/>
                    </a:lnT>
                    <a:lnB w="6350" cap="flat" cmpd="sng" algn="ctr">
                      <a:noFill/>
                      <a:prstDash val="solid"/>
                      <a:round/>
                      <a:headEnd type="none" w="med" len="med"/>
                      <a:tailEnd type="none" w="med" len="med"/>
                    </a:lnB>
                    <a:solidFill>
                      <a:srgbClr val="D9D9D9"/>
                    </a:solidFill>
                  </a:tcPr>
                </a:tc>
                <a:tc hMerge="1">
                  <a:txBody>
                    <a:bodyPr/>
                    <a:lstStyle/>
                    <a:p>
                      <a:endParaRPr lang="en-AU"/>
                    </a:p>
                  </a:txBody>
                  <a:tcPr>
                    <a:lnL>
                      <a:noFill/>
                    </a:lnL>
                    <a:lnR>
                      <a:noFill/>
                    </a:lnR>
                    <a:lnT>
                      <a:noFill/>
                    </a:lnT>
                    <a:lnB w="6350" cap="flat" cmpd="sng" algn="ctr">
                      <a:noFill/>
                      <a:prstDash val="solid"/>
                      <a:round/>
                      <a:headEnd type="none" w="med" len="med"/>
                      <a:tailEnd type="none" w="med" len="med"/>
                    </a:lnB>
                    <a:solidFill>
                      <a:srgbClr val="D9D9D9"/>
                    </a:solidFill>
                  </a:tcPr>
                </a:tc>
                <a:tc hMerge="1">
                  <a:txBody>
                    <a:bodyPr/>
                    <a:lstStyle/>
                    <a:p>
                      <a:endParaRPr lang="en-AU"/>
                    </a:p>
                  </a:txBody>
                  <a:tcPr>
                    <a:lnL>
                      <a:noFill/>
                    </a:lnL>
                    <a:lnR>
                      <a:noFill/>
                    </a:lnR>
                    <a:lnT>
                      <a:noFill/>
                    </a:lnT>
                    <a:lnB w="6350" cap="flat" cmpd="sng" algn="ctr">
                      <a:noFill/>
                      <a:prstDash val="solid"/>
                      <a:round/>
                      <a:headEnd type="none" w="med" len="med"/>
                      <a:tailEnd type="none" w="med" len="med"/>
                    </a:lnB>
                    <a:solidFill>
                      <a:srgbClr val="D9D9D9"/>
                    </a:solidFill>
                  </a:tcPr>
                </a:tc>
                <a:tc hMerge="1">
                  <a:txBody>
                    <a:bodyPr/>
                    <a:lstStyle/>
                    <a:p>
                      <a:endParaRPr lang="en-AU"/>
                    </a:p>
                  </a:txBody>
                  <a:tcPr>
                    <a:lnL>
                      <a:noFill/>
                    </a:lnL>
                    <a:lnR>
                      <a:noFill/>
                    </a:lnR>
                    <a:lnT>
                      <a:noFill/>
                    </a:lnT>
                    <a:lnB w="6350" cap="flat" cmpd="sng" algn="ctr">
                      <a:noFill/>
                      <a:prstDash val="solid"/>
                      <a:round/>
                      <a:headEnd type="none" w="med" len="med"/>
                      <a:tailEnd type="none" w="med" len="med"/>
                    </a:lnB>
                    <a:solidFill>
                      <a:srgbClr val="FFFFFF"/>
                    </a:solidFill>
                  </a:tcPr>
                </a:tc>
                <a:tc hMerge="1">
                  <a:txBody>
                    <a:bodyPr/>
                    <a:lstStyle/>
                    <a:p>
                      <a:endParaRPr lang="en-AU"/>
                    </a:p>
                  </a:txBody>
                  <a:tcPr>
                    <a:lnL>
                      <a:noFill/>
                    </a:lnL>
                    <a:lnR>
                      <a:noFill/>
                    </a:lnR>
                    <a:lnT>
                      <a:noFill/>
                    </a:lnT>
                    <a:lnB w="635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38643">
                <a:tc>
                  <a:txBody>
                    <a:bodyPr/>
                    <a:lstStyle/>
                    <a:p>
                      <a:pPr algn="l" fontAlgn="b"/>
                      <a:endParaRPr lang="en-AU" sz="14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6">
                  <a:txBody>
                    <a:bodyPr/>
                    <a:lstStyle/>
                    <a:p>
                      <a:pPr algn="r" fontAlgn="b"/>
                      <a:r>
                        <a:rPr lang="en-AU" sz="1400" b="0" i="0" u="none" strike="noStrike" dirty="0">
                          <a:solidFill>
                            <a:srgbClr val="000000"/>
                          </a:solidFill>
                          <a:effectLst/>
                          <a:latin typeface="Arial" panose="020B0604020202020204" pitchFamily="34" charset="0"/>
                        </a:rPr>
                        <a:t>Source: 2018-19 Budget, Commonwealth Department of Treasury</a:t>
                      </a:r>
                    </a:p>
                  </a:txBody>
                  <a:tcPr marL="9525" marR="9525" marT="9525"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AU"/>
                    </a:p>
                  </a:txBody>
                  <a:tcPr>
                    <a:lnL>
                      <a:noFill/>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AU"/>
                    </a:p>
                  </a:txBody>
                  <a:tcPr>
                    <a:lnL>
                      <a:noFill/>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AU"/>
                    </a:p>
                  </a:txBody>
                  <a:tcPr>
                    <a:lnL>
                      <a:noFill/>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AU"/>
                    </a:p>
                  </a:txBody>
                  <a:tcP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sp>
        <p:nvSpPr>
          <p:cNvPr id="15362" name="Title 2"/>
          <p:cNvSpPr>
            <a:spLocks noGrp="1"/>
          </p:cNvSpPr>
          <p:nvPr>
            <p:ph type="title"/>
          </p:nvPr>
        </p:nvSpPr>
        <p:spPr>
          <a:xfrm>
            <a:off x="261938" y="677863"/>
            <a:ext cx="8620125" cy="914400"/>
          </a:xfrm>
        </p:spPr>
        <p:txBody>
          <a:bodyPr/>
          <a:lstStyle/>
          <a:p>
            <a:pPr eaLnBrk="1" hangingPunct="1"/>
            <a:r>
              <a:rPr lang="en-AU" altLang="en-US" sz="2800" dirty="0">
                <a:latin typeface="Arial" panose="020B0604020202020204" pitchFamily="34" charset="0"/>
                <a:cs typeface="Arial" panose="020B0604020202020204" pitchFamily="34" charset="0"/>
              </a:rPr>
              <a:t>ECONOMIC FORECASTS</a:t>
            </a:r>
            <a:r>
              <a:rPr lang="en-AU" altLang="en-US" sz="2800" baseline="30000" dirty="0">
                <a:latin typeface="Arial" panose="020B0604020202020204" pitchFamily="34" charset="0"/>
                <a:cs typeface="Arial" panose="020B0604020202020204" pitchFamily="34" charset="0"/>
              </a:rPr>
              <a:t>(a)</a:t>
            </a:r>
            <a:br>
              <a:rPr lang="en-AU" altLang="en-US" sz="2800" dirty="0">
                <a:latin typeface="Arial" panose="020B0604020202020204" pitchFamily="34" charset="0"/>
                <a:cs typeface="Arial" panose="020B0604020202020204" pitchFamily="34" charset="0"/>
              </a:rPr>
            </a:br>
            <a:r>
              <a:rPr lang="en-AU" altLang="en-US" sz="2800" dirty="0">
                <a:latin typeface="Arial" panose="020B0604020202020204" pitchFamily="34" charset="0"/>
                <a:cs typeface="Arial" panose="020B0604020202020204" pitchFamily="34" charset="0"/>
              </a:rPr>
              <a:t>Australia, Annual Growth,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311963705"/>
              </p:ext>
            </p:extLst>
          </p:nvPr>
        </p:nvGraphicFramePr>
        <p:xfrm>
          <a:off x="133716" y="264535"/>
          <a:ext cx="8876568" cy="6328931"/>
        </p:xfrm>
        <a:graphic>
          <a:graphicData uri="http://schemas.openxmlformats.org/drawingml/2006/chart">
            <c:chart xmlns:c="http://schemas.openxmlformats.org/drawingml/2006/chart" xmlns:r="http://schemas.openxmlformats.org/officeDocument/2006/relationships" r:id="rId3"/>
          </a:graphicData>
        </a:graphic>
      </p:graphicFrame>
      <p:sp>
        <p:nvSpPr>
          <p:cNvPr id="16386" name="Picture 3"/>
          <p:cNvSpPr>
            <a:spLocks noChangeAspect="1" noChangeArrowheads="1"/>
          </p:cNvSpPr>
          <p:nvPr/>
        </p:nvSpPr>
        <p:spPr bwMode="auto">
          <a:xfrm>
            <a:off x="212725" y="611188"/>
            <a:ext cx="8515350" cy="553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09600" y="1484313"/>
            <a:ext cx="7772400" cy="806450"/>
          </a:xfrm>
          <a:extLst/>
        </p:spPr>
        <p:txBody>
          <a:bodyPr rtlCol="0" anchor="t">
            <a:normAutofit fontScale="90000"/>
          </a:bodyPr>
          <a:lstStyle/>
          <a:p>
            <a:pPr eaLnBrk="1" fontAlgn="auto" hangingPunct="1">
              <a:spcAft>
                <a:spcPts val="1200"/>
              </a:spcAft>
              <a:defRPr/>
            </a:pPr>
            <a:br>
              <a:rPr lang="en-US" altLang="en-US" dirty="0"/>
            </a:br>
            <a:br>
              <a:rPr lang="en-US" altLang="en-US" dirty="0"/>
            </a:br>
            <a:endParaRPr lang="en-US" altLang="en-US" dirty="0"/>
          </a:p>
        </p:txBody>
      </p:sp>
      <p:sp>
        <p:nvSpPr>
          <p:cNvPr id="4" name="Title 1"/>
          <p:cNvSpPr txBox="1">
            <a:spLocks/>
          </p:cNvSpPr>
          <p:nvPr/>
        </p:nvSpPr>
        <p:spPr bwMode="auto">
          <a:xfrm>
            <a:off x="522288" y="1666875"/>
            <a:ext cx="5162550" cy="3475038"/>
          </a:xfrm>
          <a:prstGeom prst="rect">
            <a:avLst/>
          </a:prstGeom>
          <a:noFill/>
          <a:ln>
            <a:miter lim="800000"/>
            <a:headEnd/>
            <a:tailEnd/>
          </a:ln>
        </p:spPr>
        <p:txBody>
          <a:bodyPr/>
          <a:lstStyle/>
          <a:p>
            <a:pPr eaLnBrk="0" hangingPunct="0">
              <a:spcAft>
                <a:spcPts val="1200"/>
              </a:spcAft>
              <a:defRPr/>
            </a:pPr>
            <a:r>
              <a:rPr lang="en-US" sz="5500" b="1" kern="0" dirty="0">
                <a:solidFill>
                  <a:srgbClr val="005CA4"/>
                </a:solidFill>
                <a:ea typeface="+mj-ea"/>
                <a:cs typeface="Arial" panose="020B0604020202020204" pitchFamily="34" charset="0"/>
              </a:rPr>
              <a:t>The Western Australian Economy</a:t>
            </a:r>
          </a:p>
          <a:p>
            <a:pPr eaLnBrk="0" hangingPunct="0">
              <a:spcAft>
                <a:spcPts val="1200"/>
              </a:spcAft>
              <a:defRPr/>
            </a:pPr>
            <a:br>
              <a:rPr lang="en-US" sz="4000" b="1" kern="0" dirty="0">
                <a:solidFill>
                  <a:srgbClr val="005CA4"/>
                </a:solidFill>
                <a:latin typeface="+mj-lt"/>
                <a:ea typeface="+mj-ea"/>
                <a:cs typeface="+mj-cs"/>
              </a:rPr>
            </a:br>
            <a:br>
              <a:rPr lang="en-US" sz="4000" b="1" kern="0" dirty="0">
                <a:solidFill>
                  <a:srgbClr val="005CA4"/>
                </a:solidFill>
                <a:latin typeface="+mj-lt"/>
                <a:ea typeface="+mj-ea"/>
                <a:cs typeface="+mj-cs"/>
              </a:rPr>
            </a:br>
            <a:endParaRPr lang="en-US" sz="4000" kern="0" dirty="0">
              <a:solidFill>
                <a:srgbClr val="005CA4"/>
              </a:solidFill>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ChangeAspect="1"/>
          </p:cNvGraphicFramePr>
          <p:nvPr>
            <p:extLst>
              <p:ext uri="{D42A27DB-BD31-4B8C-83A1-F6EECF244321}">
                <p14:modId xmlns:p14="http://schemas.microsoft.com/office/powerpoint/2010/main" val="1740124302"/>
              </p:ext>
            </p:extLst>
          </p:nvPr>
        </p:nvGraphicFramePr>
        <p:xfrm>
          <a:off x="162000" y="439576"/>
          <a:ext cx="8820000" cy="59788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ysClr val="windowText" lastClr="000000"/>
    </a:dk1>
    <a:lt1>
      <a:srgbClr val="FFFFFF"/>
    </a:lt1>
    <a:dk2>
      <a:srgbClr val="FFFFFF"/>
    </a:dk2>
    <a:lt2>
      <a:srgbClr val="FFFFFF"/>
    </a:lt2>
    <a:accent1>
      <a:srgbClr val="000080"/>
    </a:accent1>
    <a:accent2>
      <a:srgbClr val="00FFFF"/>
    </a:accent2>
    <a:accent3>
      <a:srgbClr val="6666FF"/>
    </a:accent3>
    <a:accent4>
      <a:srgbClr val="0070C0"/>
    </a:accent4>
    <a:accent5>
      <a:srgbClr val="595959"/>
    </a:accent5>
    <a:accent6>
      <a:srgbClr val="FFFFFF"/>
    </a:accent6>
    <a:hlink>
      <a:srgbClr val="00B050"/>
    </a:hlink>
    <a:folHlink>
      <a:srgbClr val="00B05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etadata xmlns="http://www.objective.com/ecm/document/metadata/65F1F92071475276E05315230A0A9CBF" version="1.0.0">
  <systemFields>
    <field name="Objective-Id">
      <value order="0">A22800284</value>
    </field>
    <field name="Objective-Title">
      <value order="0">State Wage Case Presentation 2018 - WA Treasury</value>
    </field>
    <field name="Objective-Description">
      <value order="0"/>
    </field>
    <field name="Objective-CreationStamp">
      <value order="0">2018-05-22T06:21:41Z</value>
    </field>
    <field name="Objective-IsApproved">
      <value order="0">false</value>
    </field>
    <field name="Objective-IsPublished">
      <value order="0">true</value>
    </field>
    <field name="Objective-DatePublished">
      <value order="0">2018-05-22T06:22:14Z</value>
    </field>
    <field name="Objective-ModificationStamp">
      <value order="0">2018-05-22T06:22:14Z</value>
    </field>
    <field name="Objective-Owner">
      <value order="0">ENTREKIN, Brendon</value>
    </field>
    <field name="Objective-Path">
      <value order="0">Global Folder:Commerce:Labour Relations:Policy and Legal Directorate:Remuneration Management:Cases:Wage Case 2018:6. State Wage Case:Hearing</value>
    </field>
    <field name="Objective-Parent">
      <value order="0">Hearing</value>
    </field>
    <field name="Objective-State">
      <value order="0">Published</value>
    </field>
    <field name="Objective-VersionId">
      <value order="0">vA24154126</value>
    </field>
    <field name="Objective-Version">
      <value order="0">1.0</value>
    </field>
    <field name="Objective-VersionNumber">
      <value order="0">1</value>
    </field>
    <field name="Objective-VersionComment">
      <value order="0"/>
    </field>
    <field name="Objective-FileNumber">
      <value order="0">qA1026877</value>
    </field>
    <field name="Objective-Classification">
      <value order="0">UNCLASSIFIED</value>
    </field>
    <field name="Objective-Caveats">
      <value order="0"/>
    </field>
  </systemFields>
  <catalogues>
    <catalogue name="Document Type Catalogue" type="type" ori="id:cA14">
      <field name="Objective-Document Types">
        <value order="0">Other</value>
      </field>
      <field name="Objective-Author">
        <value order="0">uA892</value>
      </field>
      <field name="Objective-External Reference">
        <value order="0"/>
      </field>
      <field name="Objective-Date of Document">
        <value order="0"/>
      </field>
    </catalogue>
  </catalogues>
</metadat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DocumentType xmlns="addd511d-17a0-4b10-bda3-d33c7c14b1cf">Business Template</DocumentType>
    <TaxCatchAll xmlns="eab8c2e8-da28-43d9-a414-2c1c4e57c5e9"/>
    <DocumentTitle xmlns="addd511d-17a0-4b10-bda3-d33c7c14b1cf">Internal Presentation Template</DocumentTitle>
    <TSYDescription xmlns="eab8c2e8-da28-43d9-a414-2c1c4e57c5e9" xsi:nil="true"/>
    <PublishingExpirationDate xmlns="http://schemas.microsoft.com/sharepoint/v3" xsi:nil="true"/>
    <RoutingRuleDescription xmlns="http://schemas.microsoft.com/sharepoint/v3" xsi:nil="true"/>
    <f317121ab8e04d42ba31a017fea0f635 xmlns="eab8c2e8-da28-43d9-a414-2c1c4e57c5e9">
      <Terms xmlns="http://schemas.microsoft.com/office/infopath/2007/PartnerControls"/>
    </f317121ab8e04d42ba31a017fea0f635>
    <PublishingStartDate xmlns="http://schemas.microsoft.com/sharepoint/v3" xsi:nil="true"/>
  </documentManagement>
</p:properties>
</file>

<file path=customXml/item4.xml><?xml version="1.0" encoding="utf-8"?>
<LongProperties xmlns="http://schemas.microsoft.com/office/2006/metadata/long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ct:contentTypeSchema xmlns:ct="http://schemas.microsoft.com/office/2006/metadata/contentType" xmlns:ma="http://schemas.microsoft.com/office/2006/metadata/properties/metaAttributes" ct:_="" ma:_="" ma:contentTypeName="Document" ma:contentTypeID="0x010100ED609BF0A7039441A2AE0AF2D3C2DF4A" ma:contentTypeVersion="23" ma:contentTypeDescription="Create a new document." ma:contentTypeScope="" ma:versionID="30ae2c28943ca3201a40c6a6ffc48f4e">
  <xsd:schema xmlns:xsd="http://www.w3.org/2001/XMLSchema" xmlns:xs="http://www.w3.org/2001/XMLSchema" xmlns:p="http://schemas.microsoft.com/office/2006/metadata/properties" xmlns:ns1="addd511d-17a0-4b10-bda3-d33c7c14b1cf" xmlns:ns2="http://schemas.microsoft.com/sharepoint/v3" xmlns:ns3="eab8c2e8-da28-43d9-a414-2c1c4e57c5e9" targetNamespace="http://schemas.microsoft.com/office/2006/metadata/properties" ma:root="true" ma:fieldsID="81babd40cddf8a86b79fc64dc3b14e87" ns1:_="" ns2:_="" ns3:_="">
    <xsd:import namespace="addd511d-17a0-4b10-bda3-d33c7c14b1cf"/>
    <xsd:import namespace="http://schemas.microsoft.com/sharepoint/v3"/>
    <xsd:import namespace="eab8c2e8-da28-43d9-a414-2c1c4e57c5e9"/>
    <xsd:element name="properties">
      <xsd:complexType>
        <xsd:sequence>
          <xsd:element name="documentManagement">
            <xsd:complexType>
              <xsd:all>
                <xsd:element ref="ns1:DocumentTitle" minOccurs="0"/>
                <xsd:element ref="ns1:DocumentType" minOccurs="0"/>
                <xsd:element ref="ns2:PublishingStartDate" minOccurs="0"/>
                <xsd:element ref="ns2:PublishingExpirationDate" minOccurs="0"/>
                <xsd:element ref="ns3:_dlc_DocId" minOccurs="0"/>
                <xsd:element ref="ns3:_dlc_DocIdUrl" minOccurs="0"/>
                <xsd:element ref="ns3:_dlc_DocIdPersistId" minOccurs="0"/>
                <xsd:element ref="ns3:f317121ab8e04d42ba31a017fea0f635" minOccurs="0"/>
                <xsd:element ref="ns3:TaxCatchAll" minOccurs="0"/>
                <xsd:element ref="ns2:RoutingRuleDescription" minOccurs="0"/>
                <xsd:element ref="ns3:TSY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dd511d-17a0-4b10-bda3-d33c7c14b1cf" elementFormDefault="qualified">
    <xsd:import namespace="http://schemas.microsoft.com/office/2006/documentManagement/types"/>
    <xsd:import namespace="http://schemas.microsoft.com/office/infopath/2007/PartnerControls"/>
    <xsd:element name="DocumentTitle" ma:index="0" nillable="true" ma:displayName="Document Title" ma:internalName="DocumentTitle">
      <xsd:simpleType>
        <xsd:restriction base="dms:Text">
          <xsd:maxLength value="255"/>
        </xsd:restriction>
      </xsd:simpleType>
    </xsd:element>
    <xsd:element name="DocumentType" ma:index="3" nillable="true" ma:displayName="Document Type" ma:default="Best Practice Example" ma:format="Dropdown" ma:internalName="DocumentType">
      <xsd:simpleType>
        <xsd:restriction base="dms:Choice">
          <xsd:enumeration value="Best Practice Example"/>
          <xsd:enumeration value="Checklist"/>
          <xsd:enumeration value="Ministerial Correspondence Template"/>
          <xsd:enumeration value="Business Template"/>
          <xsd:enumeration value="Guideline"/>
          <xsd:enumeration value="Supporting Material"/>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6" nillable="true" ma:displayName="Scheduling Start Date" ma:description="" ma:hidden="true" ma:internalName="PublishingStartDate">
      <xsd:simpleType>
        <xsd:restriction base="dms:Unknown"/>
      </xsd:simpleType>
    </xsd:element>
    <xsd:element name="PublishingExpirationDate" ma:index="7" nillable="true" ma:displayName="Scheduling End Date" ma:description="" ma:hidden="true" ma:internalName="PublishingExpirationDate">
      <xsd:simpleType>
        <xsd:restriction base="dms:Unknown"/>
      </xsd:simpleType>
    </xsd:element>
    <xsd:element name="RoutingRuleDescription" ma:index="17" nillable="true" ma:displayName="Notes" ma:description="" ma:hidden="true"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b8c2e8-da28-43d9-a414-2c1c4e57c5e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f317121ab8e04d42ba31a017fea0f635" ma:index="11" nillable="true" ma:taxonomy="true" ma:internalName="f317121ab8e04d42ba31a017fea0f635" ma:taxonomyFieldName="MB_x0020_Topic" ma:displayName="Ministerial Topic" ma:readOnly="false" ma:default="" ma:fieldId="{f317121a-b8e0-4d42-ba31-a017fea0f635}" ma:sspId="e430647d-d844-4b37-ba5e-2fc7ddf8fc19" ma:termSetId="c3b496f5-5005-4d1c-87f4-4823e69ef202"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9bb5529a-0ba7-4481-a13a-f2fe961e5d53}" ma:internalName="TaxCatchAll" ma:showField="CatchAllData" ma:web="eab8c2e8-da28-43d9-a414-2c1c4e57c5e9">
      <xsd:complexType>
        <xsd:complexContent>
          <xsd:extension base="dms:MultiChoiceLookup">
            <xsd:sequence>
              <xsd:element name="Value" type="dms:Lookup" maxOccurs="unbounded" minOccurs="0" nillable="true"/>
            </xsd:sequence>
          </xsd:extension>
        </xsd:complexContent>
      </xsd:complexType>
    </xsd:element>
    <xsd:element name="TSYDescription" ma:index="19" nillable="true" ma:displayName="Description" ma:description="" ma:internalName="TSYDescription">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45109E-2DDF-40CB-AC2B-FF9B10C90820}">
  <ds:schemaRefs>
    <ds:schemaRef ds:uri="http://www.objective.com/ecm/document/metadata/65F1F92071475276E05315230A0A9CBF"/>
  </ds:schemaRefs>
</ds:datastoreItem>
</file>

<file path=customXml/itemProps2.xml><?xml version="1.0" encoding="utf-8"?>
<ds:datastoreItem xmlns:ds="http://schemas.openxmlformats.org/officeDocument/2006/customXml" ds:itemID="{B343EC44-7C78-44D9-9095-0DC8E11191D2}">
  <ds:schemaRefs>
    <ds:schemaRef ds:uri="http://schemas.microsoft.com/sharepoint/events"/>
  </ds:schemaRefs>
</ds:datastoreItem>
</file>

<file path=customXml/itemProps3.xml><?xml version="1.0" encoding="utf-8"?>
<ds:datastoreItem xmlns:ds="http://schemas.openxmlformats.org/officeDocument/2006/customXml" ds:itemID="{D87F3BFA-0551-455C-84D6-34235A74C1B5}">
  <ds:schemaRefs>
    <ds:schemaRef ds:uri="http://schemas.microsoft.com/office/infopath/2007/PartnerControls"/>
    <ds:schemaRef ds:uri="addd511d-17a0-4b10-bda3-d33c7c14b1cf"/>
    <ds:schemaRef ds:uri="http://purl.org/dc/elements/1.1/"/>
    <ds:schemaRef ds:uri="http://schemas.microsoft.com/office/2006/metadata/properties"/>
    <ds:schemaRef ds:uri="http://schemas.microsoft.com/office/2006/documentManagement/types"/>
    <ds:schemaRef ds:uri="eab8c2e8-da28-43d9-a414-2c1c4e57c5e9"/>
    <ds:schemaRef ds:uri="http://purl.org/dc/terms/"/>
    <ds:schemaRef ds:uri="http://schemas.openxmlformats.org/package/2006/metadata/core-properties"/>
    <ds:schemaRef ds:uri="http://purl.org/dc/dcmitype/"/>
    <ds:schemaRef ds:uri="http://schemas.microsoft.com/sharepoint/v3"/>
    <ds:schemaRef ds:uri="http://www.w3.org/XML/1998/namespace"/>
  </ds:schemaRefs>
</ds:datastoreItem>
</file>

<file path=customXml/itemProps4.xml><?xml version="1.0" encoding="utf-8"?>
<ds:datastoreItem xmlns:ds="http://schemas.openxmlformats.org/officeDocument/2006/customXml" ds:itemID="{D6E654EE-274E-4C9D-A663-2C6E9650C8BA}">
  <ds:schemaRefs>
    <ds:schemaRef ds:uri="http://schemas.microsoft.com/office/2006/metadata/longProperties"/>
  </ds:schemaRefs>
</ds:datastoreItem>
</file>

<file path=customXml/itemProps5.xml><?xml version="1.0" encoding="utf-8"?>
<ds:datastoreItem xmlns:ds="http://schemas.openxmlformats.org/officeDocument/2006/customXml" ds:itemID="{2E0620D1-B5C1-4551-82EC-12AE2F4E814F}">
  <ds:schemaRefs>
    <ds:schemaRef ds:uri="http://schemas.microsoft.com/sharepoint/v3/contenttype/forms"/>
  </ds:schemaRefs>
</ds:datastoreItem>
</file>

<file path=customXml/itemProps6.xml><?xml version="1.0" encoding="utf-8"?>
<ds:datastoreItem xmlns:ds="http://schemas.openxmlformats.org/officeDocument/2006/customXml" ds:itemID="{538D175B-38F1-4A25-A6AA-81E91835E2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dd511d-17a0-4b10-bda3-d33c7c14b1cf"/>
    <ds:schemaRef ds:uri="http://schemas.microsoft.com/sharepoint/v3"/>
    <ds:schemaRef ds:uri="eab8c2e8-da28-43d9-a414-2c1c4e57c5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21037</TotalTime>
  <Words>2401</Words>
  <Application>Microsoft Office PowerPoint</Application>
  <PresentationFormat>On-screen Show (4:3)</PresentationFormat>
  <Paragraphs>1273</Paragraphs>
  <Slides>39</Slides>
  <Notes>39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7" baseType="lpstr">
      <vt:lpstr>Arial</vt:lpstr>
      <vt:lpstr>Calibri</vt:lpstr>
      <vt:lpstr>Courier New</vt:lpstr>
      <vt:lpstr>Times New Roman</vt:lpstr>
      <vt:lpstr>Wingdings</vt:lpstr>
      <vt:lpstr>Office Theme</vt:lpstr>
      <vt:lpstr>Worksheet</vt:lpstr>
      <vt:lpstr>Document</vt:lpstr>
      <vt:lpstr>  </vt:lpstr>
      <vt:lpstr>  </vt:lpstr>
      <vt:lpstr>PowerPoint Presentation</vt:lpstr>
      <vt:lpstr>PowerPoint Presentation</vt:lpstr>
      <vt:lpstr>PowerPoint Presentation</vt:lpstr>
      <vt:lpstr>ECONOMIC FORECASTS(a) Australia, Annual Growth,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PowerPoint Presentation</vt:lpstr>
      <vt:lpstr>  </vt:lpstr>
      <vt:lpstr>KEY RISKS TO THE OUTLOOK</vt:lpstr>
      <vt:lpstr>MAJOR ECONOMIC AGGREGATES Western Australia, Annual Average Growth (%)</vt:lpstr>
    </vt:vector>
  </TitlesOfParts>
  <Company>Department Of Treasury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Presentation Template</dc:title>
  <dc:creator>D'Cruze, Patricia</dc:creator>
  <cp:lastModifiedBy>Thomas Klaassen</cp:lastModifiedBy>
  <cp:revision>1000</cp:revision>
  <cp:lastPrinted>2018-05-22T06:30:10Z</cp:lastPrinted>
  <dcterms:created xsi:type="dcterms:W3CDTF">2011-06-23T06:57:44Z</dcterms:created>
  <dcterms:modified xsi:type="dcterms:W3CDTF">2018-05-22T06:35:24Z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
  </property>
  <property fmtid="{D5CDD505-2E9C-101B-9397-08002B2CF9AE}" pid="3" name="ReviewDate">
    <vt:lpwstr>2013-09-07T00:00:00Z</vt:lpwstr>
  </property>
  <property fmtid="{D5CDD505-2E9C-101B-9397-08002B2CF9AE}" pid="4" name="Order">
    <vt:lpwstr>48700.0000000000</vt:lpwstr>
  </property>
  <property fmtid="{D5CDD505-2E9C-101B-9397-08002B2CF9AE}" pid="5" name="P&amp;F Topic">
    <vt:lpwstr>2</vt:lpwstr>
  </property>
  <property fmtid="{D5CDD505-2E9C-101B-9397-08002B2CF9AE}" pid="6" name="_dlc_DocId">
    <vt:lpwstr>TSYTNET000-48-33</vt:lpwstr>
  </property>
  <property fmtid="{D5CDD505-2E9C-101B-9397-08002B2CF9AE}" pid="7" name="_dlc_DocIdItemGuid">
    <vt:lpwstr>052a2209-5f83-404d-bc7f-686f4776f57f</vt:lpwstr>
  </property>
  <property fmtid="{D5CDD505-2E9C-101B-9397-08002B2CF9AE}" pid="8" name="_dlc_DocIdUrl">
    <vt:lpwstr>http://t-net.treasury.wa.gov.au/KB/gov/_layouts/DocIdRedir.aspx?ID=TSYTNET000-48-33, TSYTNET000-48-33</vt:lpwstr>
  </property>
  <property fmtid="{D5CDD505-2E9C-101B-9397-08002B2CF9AE}" pid="9" name="TemplateUrl">
    <vt:lpwstr/>
  </property>
  <property fmtid="{D5CDD505-2E9C-101B-9397-08002B2CF9AE}" pid="10" name="xd_ProgID">
    <vt:lpwstr/>
  </property>
  <property fmtid="{D5CDD505-2E9C-101B-9397-08002B2CF9AE}" pid="11" name="_CopySource">
    <vt:lpwstr>http://t-net.treasury.wa.gov.au/policiesandforms/Docs/TSY Forms/Department_of_Treasury_presentation_template_2012.ppt</vt:lpwstr>
  </property>
  <property fmtid="{D5CDD505-2E9C-101B-9397-08002B2CF9AE}" pid="12" name="_SourceUrl">
    <vt:lpwstr/>
  </property>
  <property fmtid="{D5CDD505-2E9C-101B-9397-08002B2CF9AE}" pid="13" name="Objective-Id">
    <vt:lpwstr>A22800284</vt:lpwstr>
  </property>
  <property fmtid="{D5CDD505-2E9C-101B-9397-08002B2CF9AE}" pid="14" name="Objective-Title">
    <vt:lpwstr>State Wage Case Presentation 2018 - WA Treasury</vt:lpwstr>
  </property>
  <property fmtid="{D5CDD505-2E9C-101B-9397-08002B2CF9AE}" pid="15" name="Objective-Description">
    <vt:lpwstr/>
  </property>
  <property fmtid="{D5CDD505-2E9C-101B-9397-08002B2CF9AE}" pid="16" name="Objective-CreationStamp">
    <vt:filetime>2018-05-22T06:22:05Z</vt:filetime>
  </property>
  <property fmtid="{D5CDD505-2E9C-101B-9397-08002B2CF9AE}" pid="17" name="Objective-IsApproved">
    <vt:bool>false</vt:bool>
  </property>
  <property fmtid="{D5CDD505-2E9C-101B-9397-08002B2CF9AE}" pid="18" name="Objective-IsPublished">
    <vt:bool>true</vt:bool>
  </property>
  <property fmtid="{D5CDD505-2E9C-101B-9397-08002B2CF9AE}" pid="19" name="Objective-DatePublished">
    <vt:filetime>2018-05-22T06:22:14Z</vt:filetime>
  </property>
  <property fmtid="{D5CDD505-2E9C-101B-9397-08002B2CF9AE}" pid="20" name="Objective-ModificationStamp">
    <vt:filetime>2018-05-22T06:22:14Z</vt:filetime>
  </property>
  <property fmtid="{D5CDD505-2E9C-101B-9397-08002B2CF9AE}" pid="21" name="Objective-Owner">
    <vt:lpwstr>ENTREKIN, Brendon</vt:lpwstr>
  </property>
  <property fmtid="{D5CDD505-2E9C-101B-9397-08002B2CF9AE}" pid="22" name="Objective-Path">
    <vt:lpwstr>Global Folder:Commerce:Labour Relations:Policy and Legal Directorate:Remuneration Management:Cases:Wage Case 2018:6. State Wage Case:Hearing:</vt:lpwstr>
  </property>
  <property fmtid="{D5CDD505-2E9C-101B-9397-08002B2CF9AE}" pid="23" name="Objective-Parent">
    <vt:lpwstr>Hearing</vt:lpwstr>
  </property>
  <property fmtid="{D5CDD505-2E9C-101B-9397-08002B2CF9AE}" pid="24" name="Objective-State">
    <vt:lpwstr>Published</vt:lpwstr>
  </property>
  <property fmtid="{D5CDD505-2E9C-101B-9397-08002B2CF9AE}" pid="25" name="Objective-VersionId">
    <vt:lpwstr>vA24154126</vt:lpwstr>
  </property>
  <property fmtid="{D5CDD505-2E9C-101B-9397-08002B2CF9AE}" pid="26" name="Objective-Version">
    <vt:lpwstr>1.0</vt:lpwstr>
  </property>
  <property fmtid="{D5CDD505-2E9C-101B-9397-08002B2CF9AE}" pid="27" name="Objective-VersionNumber">
    <vt:r8>1</vt:r8>
  </property>
  <property fmtid="{D5CDD505-2E9C-101B-9397-08002B2CF9AE}" pid="28" name="Objective-VersionComment">
    <vt:lpwstr>First version</vt:lpwstr>
  </property>
  <property fmtid="{D5CDD505-2E9C-101B-9397-08002B2CF9AE}" pid="29" name="Objective-FileNumber">
    <vt:lpwstr>LR0136/2017</vt:lpwstr>
  </property>
  <property fmtid="{D5CDD505-2E9C-101B-9397-08002B2CF9AE}" pid="30" name="Objective-Classification">
    <vt:lpwstr>[Inherited - UNCLASSIFIED]</vt:lpwstr>
  </property>
  <property fmtid="{D5CDD505-2E9C-101B-9397-08002B2CF9AE}" pid="31" name="Objective-Caveats">
    <vt:lpwstr/>
  </property>
  <property fmtid="{D5CDD505-2E9C-101B-9397-08002B2CF9AE}" pid="32" name="Objective-Document Types">
    <vt:lpwstr>Other</vt:lpwstr>
  </property>
  <property fmtid="{D5CDD505-2E9C-101B-9397-08002B2CF9AE}" pid="33" name="Objective-Author">
    <vt:lpwstr>uA892</vt:lpwstr>
  </property>
  <property fmtid="{D5CDD505-2E9C-101B-9397-08002B2CF9AE}" pid="34" name="Objective-External Reference">
    <vt:lpwstr/>
  </property>
  <property fmtid="{D5CDD505-2E9C-101B-9397-08002B2CF9AE}" pid="35" name="Objective-Date of Document">
    <vt:lpwstr/>
  </property>
  <property fmtid="{D5CDD505-2E9C-101B-9397-08002B2CF9AE}" pid="36" name="Objective-Comment">
    <vt:lpwstr/>
  </property>
  <property fmtid="{D5CDD505-2E9C-101B-9397-08002B2CF9AE}" pid="37" name="Objective-Document Types [system]">
    <vt:lpwstr>Other</vt:lpwstr>
  </property>
  <property fmtid="{D5CDD505-2E9C-101B-9397-08002B2CF9AE}" pid="38" name="Objective-Author [system]">
    <vt:lpwstr>ENTREKIN, Brendon</vt:lpwstr>
  </property>
  <property fmtid="{D5CDD505-2E9C-101B-9397-08002B2CF9AE}" pid="39" name="Objective-Date of Document [system]">
    <vt:lpwstr/>
  </property>
  <property fmtid="{D5CDD505-2E9C-101B-9397-08002B2CF9AE}" pid="40" name="Objective-External Reference [system]">
    <vt:lpwstr/>
  </property>
</Properties>
</file>